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7640300" cx="972025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556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556" orient="horz"/>
        <p:guide pos="306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476500" y="1241425"/>
            <a:ext cx="184467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2476500" y="1241425"/>
            <a:ext cx="184467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729020" y="2886967"/>
            <a:ext cx="8262224" cy="61414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78"/>
              <a:buFont typeface="Calibri"/>
              <a:buNone/>
              <a:defRPr sz="637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215033" y="9265242"/>
            <a:ext cx="7290197" cy="4258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sz="2551"/>
            </a:lvl1pPr>
            <a:lvl2pPr lvl="1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sz="2126"/>
            </a:lvl2pPr>
            <a:lvl3pPr lvl="2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sz="1912"/>
            </a:lvl3pPr>
            <a:lvl4pPr lvl="3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4pPr>
            <a:lvl5pPr lvl="4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5pPr>
            <a:lvl6pPr lvl="5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6pPr>
            <a:lvl7pPr lvl="6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7pPr>
            <a:lvl8pPr lvl="7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8pPr>
            <a:lvl9pPr lvl="8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-736172" y="6100354"/>
            <a:ext cx="11192608" cy="8383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29360" y="7365887"/>
            <a:ext cx="14949339" cy="2095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-3723255" y="5330707"/>
            <a:ext cx="14949339" cy="6166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63206" y="4397830"/>
            <a:ext cx="8383727" cy="73378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78"/>
              <a:buFont typeface="Calibri"/>
              <a:buNone/>
              <a:defRPr sz="637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63206" y="11805123"/>
            <a:ext cx="8383727" cy="3858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sz="2551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2126"/>
              <a:buNone/>
              <a:defRPr sz="2126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913"/>
              <a:buNone/>
              <a:defRPr sz="191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rgbClr val="888888"/>
              </a:buClr>
              <a:buSzPts val="1701"/>
              <a:buNone/>
              <a:defRPr sz="1701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68268" y="4695913"/>
            <a:ext cx="4131112" cy="11192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920883" y="4695913"/>
            <a:ext cx="4131112" cy="11192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669534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69535" y="4324325"/>
            <a:ext cx="4112126" cy="21192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b="1" sz="2551"/>
            </a:lvl1pPr>
            <a:lvl2pPr indent="-2286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b="1" sz="2126"/>
            </a:lvl2pPr>
            <a:lvl3pPr indent="-2286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b="1" sz="1912"/>
            </a:lvl3pPr>
            <a:lvl4pPr indent="-228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4pPr>
            <a:lvl5pPr indent="-2286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5pPr>
            <a:lvl6pPr indent="-2286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6pPr>
            <a:lvl7pPr indent="-2286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7pPr>
            <a:lvl8pPr indent="-2286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8pPr>
            <a:lvl9pPr indent="-2286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69535" y="6443610"/>
            <a:ext cx="4112126" cy="9477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4920884" y="4324325"/>
            <a:ext cx="4132378" cy="21192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b="1" sz="2551"/>
            </a:lvl1pPr>
            <a:lvl2pPr indent="-2286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b="1" sz="2126"/>
            </a:lvl2pPr>
            <a:lvl3pPr indent="-2286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b="1" sz="1912"/>
            </a:lvl3pPr>
            <a:lvl4pPr indent="-228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4pPr>
            <a:lvl5pPr indent="-2286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5pPr>
            <a:lvl6pPr indent="-2286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6pPr>
            <a:lvl7pPr indent="-2286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7pPr>
            <a:lvl8pPr indent="-2286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8pPr>
            <a:lvl9pPr indent="-2286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920884" y="6443610"/>
            <a:ext cx="4132378" cy="9477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69534" y="1176020"/>
            <a:ext cx="3135038" cy="41160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2"/>
              <a:buFont typeface="Calibri"/>
              <a:buNone/>
              <a:defRPr sz="340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4132378" y="2539880"/>
            <a:ext cx="4920883" cy="12536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627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3402"/>
              <a:buChar char="•"/>
              <a:defRPr sz="3402"/>
            </a:lvl1pPr>
            <a:lvl2pPr indent="-417576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976"/>
              <a:buChar char="•"/>
              <a:defRPr sz="2976"/>
            </a:lvl2pPr>
            <a:lvl3pPr indent="-390588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551"/>
              <a:buChar char="•"/>
              <a:defRPr sz="2551"/>
            </a:lvl3pPr>
            <a:lvl4pPr indent="-363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4pPr>
            <a:lvl5pPr indent="-363601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5pPr>
            <a:lvl6pPr indent="-363601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6pPr>
            <a:lvl7pPr indent="-363601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7pPr>
            <a:lvl8pPr indent="-363601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8pPr>
            <a:lvl9pPr indent="-363601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69534" y="5292090"/>
            <a:ext cx="3135038" cy="980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1pPr>
            <a:lvl2pPr indent="-2286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/>
            </a:lvl2pPr>
            <a:lvl3pPr indent="-2286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276"/>
              <a:buNone/>
              <a:defRPr sz="1276"/>
            </a:lvl3pPr>
            <a:lvl4pPr indent="-228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4pPr>
            <a:lvl5pPr indent="-2286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5pPr>
            <a:lvl6pPr indent="-2286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6pPr>
            <a:lvl7pPr indent="-2286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7pPr>
            <a:lvl8pPr indent="-2286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8pPr>
            <a:lvl9pPr indent="-2286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69534" y="1176020"/>
            <a:ext cx="3135038" cy="41160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2"/>
              <a:buFont typeface="Calibri"/>
              <a:buNone/>
              <a:defRPr sz="340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4132378" y="2539880"/>
            <a:ext cx="4920883" cy="12536047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669534" y="5292090"/>
            <a:ext cx="3135038" cy="980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1pPr>
            <a:lvl2pPr indent="-2286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/>
            </a:lvl2pPr>
            <a:lvl3pPr indent="-2286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276"/>
              <a:buNone/>
              <a:defRPr sz="1276"/>
            </a:lvl3pPr>
            <a:lvl4pPr indent="-228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4pPr>
            <a:lvl5pPr indent="-2286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5pPr>
            <a:lvl6pPr indent="-2286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6pPr>
            <a:lvl7pPr indent="-2286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7pPr>
            <a:lvl8pPr indent="-2286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8pPr>
            <a:lvl9pPr indent="-2286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77"/>
              <a:buFont typeface="Calibri"/>
              <a:buNone/>
              <a:defRPr b="0" i="0" sz="46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7576" lvl="0" marL="457200" marR="0" rtl="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976"/>
              <a:buFont typeface="Arial"/>
              <a:buChar char="•"/>
              <a:defRPr b="0" i="0" sz="29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0588" lvl="1" marL="9144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551"/>
              <a:buFont typeface="Arial"/>
              <a:buChar char="•"/>
              <a:defRPr b="0" i="0" sz="25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3600" lvl="2" marL="13716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Char char="•"/>
              <a:defRPr b="0" i="0" sz="212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0075" lvl="3" marL="18288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0075" lvl="4" marL="22860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0075" lvl="5" marL="27432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0075" lvl="6" marL="32004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0075" lvl="7" marL="36576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0075" lvl="8" marL="41148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image" Target="../media/image29.png"/><Relationship Id="rId42" Type="http://schemas.openxmlformats.org/officeDocument/2006/relationships/image" Target="../media/image33.png"/><Relationship Id="rId41" Type="http://schemas.openxmlformats.org/officeDocument/2006/relationships/image" Target="../media/image30.jpg"/><Relationship Id="rId44" Type="http://schemas.openxmlformats.org/officeDocument/2006/relationships/image" Target="../media/image34.png"/><Relationship Id="rId43" Type="http://schemas.openxmlformats.org/officeDocument/2006/relationships/image" Target="../media/image38.png"/><Relationship Id="rId46" Type="http://schemas.openxmlformats.org/officeDocument/2006/relationships/image" Target="../media/image45.png"/><Relationship Id="rId4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8.png"/><Relationship Id="rId9" Type="http://schemas.openxmlformats.org/officeDocument/2006/relationships/image" Target="../media/image17.png"/><Relationship Id="rId48" Type="http://schemas.openxmlformats.org/officeDocument/2006/relationships/image" Target="../media/image37.png"/><Relationship Id="rId47" Type="http://schemas.openxmlformats.org/officeDocument/2006/relationships/image" Target="../media/image60.png"/><Relationship Id="rId49" Type="http://schemas.openxmlformats.org/officeDocument/2006/relationships/image" Target="../media/image71.png"/><Relationship Id="rId5" Type="http://schemas.openxmlformats.org/officeDocument/2006/relationships/image" Target="../media/image6.png"/><Relationship Id="rId6" Type="http://schemas.openxmlformats.org/officeDocument/2006/relationships/image" Target="../media/image3.jpg"/><Relationship Id="rId7" Type="http://schemas.openxmlformats.org/officeDocument/2006/relationships/image" Target="../media/image15.png"/><Relationship Id="rId8" Type="http://schemas.openxmlformats.org/officeDocument/2006/relationships/image" Target="../media/image7.png"/><Relationship Id="rId73" Type="http://schemas.openxmlformats.org/officeDocument/2006/relationships/image" Target="../media/image73.png"/><Relationship Id="rId72" Type="http://schemas.openxmlformats.org/officeDocument/2006/relationships/image" Target="../media/image65.png"/><Relationship Id="rId31" Type="http://schemas.openxmlformats.org/officeDocument/2006/relationships/image" Target="../media/image32.png"/><Relationship Id="rId75" Type="http://schemas.openxmlformats.org/officeDocument/2006/relationships/image" Target="../media/image72.png"/><Relationship Id="rId30" Type="http://schemas.openxmlformats.org/officeDocument/2006/relationships/image" Target="../media/image18.png"/><Relationship Id="rId74" Type="http://schemas.openxmlformats.org/officeDocument/2006/relationships/image" Target="../media/image70.png"/><Relationship Id="rId33" Type="http://schemas.openxmlformats.org/officeDocument/2006/relationships/image" Target="../media/image23.png"/><Relationship Id="rId77" Type="http://schemas.openxmlformats.org/officeDocument/2006/relationships/image" Target="../media/image76.png"/><Relationship Id="rId32" Type="http://schemas.openxmlformats.org/officeDocument/2006/relationships/image" Target="../media/image25.png"/><Relationship Id="rId76" Type="http://schemas.openxmlformats.org/officeDocument/2006/relationships/image" Target="../media/image67.png"/><Relationship Id="rId35" Type="http://schemas.openxmlformats.org/officeDocument/2006/relationships/image" Target="../media/image48.png"/><Relationship Id="rId79" Type="http://schemas.openxmlformats.org/officeDocument/2006/relationships/image" Target="../media/image77.png"/><Relationship Id="rId34" Type="http://schemas.openxmlformats.org/officeDocument/2006/relationships/image" Target="../media/image75.png"/><Relationship Id="rId78" Type="http://schemas.openxmlformats.org/officeDocument/2006/relationships/image" Target="../media/image69.png"/><Relationship Id="rId71" Type="http://schemas.openxmlformats.org/officeDocument/2006/relationships/image" Target="../media/image66.png"/><Relationship Id="rId70" Type="http://schemas.openxmlformats.org/officeDocument/2006/relationships/image" Target="../media/image74.png"/><Relationship Id="rId37" Type="http://schemas.openxmlformats.org/officeDocument/2006/relationships/image" Target="../media/image35.png"/><Relationship Id="rId36" Type="http://schemas.openxmlformats.org/officeDocument/2006/relationships/image" Target="../media/image31.png"/><Relationship Id="rId39" Type="http://schemas.openxmlformats.org/officeDocument/2006/relationships/image" Target="../media/image27.png"/><Relationship Id="rId38" Type="http://schemas.openxmlformats.org/officeDocument/2006/relationships/image" Target="../media/image39.png"/><Relationship Id="rId62" Type="http://schemas.openxmlformats.org/officeDocument/2006/relationships/image" Target="../media/image64.png"/><Relationship Id="rId61" Type="http://schemas.openxmlformats.org/officeDocument/2006/relationships/image" Target="../media/image62.png"/><Relationship Id="rId20" Type="http://schemas.openxmlformats.org/officeDocument/2006/relationships/image" Target="../media/image13.png"/><Relationship Id="rId64" Type="http://schemas.openxmlformats.org/officeDocument/2006/relationships/image" Target="../media/image52.png"/><Relationship Id="rId63" Type="http://schemas.openxmlformats.org/officeDocument/2006/relationships/image" Target="../media/image57.png"/><Relationship Id="rId22" Type="http://schemas.openxmlformats.org/officeDocument/2006/relationships/image" Target="../media/image14.png"/><Relationship Id="rId66" Type="http://schemas.openxmlformats.org/officeDocument/2006/relationships/image" Target="../media/image63.png"/><Relationship Id="rId21" Type="http://schemas.openxmlformats.org/officeDocument/2006/relationships/image" Target="../media/image16.png"/><Relationship Id="rId65" Type="http://schemas.openxmlformats.org/officeDocument/2006/relationships/image" Target="../media/image61.png"/><Relationship Id="rId24" Type="http://schemas.openxmlformats.org/officeDocument/2006/relationships/image" Target="../media/image20.png"/><Relationship Id="rId68" Type="http://schemas.openxmlformats.org/officeDocument/2006/relationships/image" Target="../media/image58.png"/><Relationship Id="rId23" Type="http://schemas.openxmlformats.org/officeDocument/2006/relationships/image" Target="../media/image41.png"/><Relationship Id="rId67" Type="http://schemas.openxmlformats.org/officeDocument/2006/relationships/image" Target="../media/image56.png"/><Relationship Id="rId60" Type="http://schemas.openxmlformats.org/officeDocument/2006/relationships/image" Target="../media/image51.png"/><Relationship Id="rId26" Type="http://schemas.openxmlformats.org/officeDocument/2006/relationships/image" Target="../media/image54.png"/><Relationship Id="rId25" Type="http://schemas.openxmlformats.org/officeDocument/2006/relationships/image" Target="../media/image21.png"/><Relationship Id="rId69" Type="http://schemas.openxmlformats.org/officeDocument/2006/relationships/image" Target="../media/image59.png"/><Relationship Id="rId28" Type="http://schemas.openxmlformats.org/officeDocument/2006/relationships/image" Target="../media/image22.png"/><Relationship Id="rId27" Type="http://schemas.openxmlformats.org/officeDocument/2006/relationships/image" Target="../media/image26.png"/><Relationship Id="rId29" Type="http://schemas.openxmlformats.org/officeDocument/2006/relationships/image" Target="../media/image24.png"/><Relationship Id="rId51" Type="http://schemas.openxmlformats.org/officeDocument/2006/relationships/image" Target="../media/image42.png"/><Relationship Id="rId50" Type="http://schemas.openxmlformats.org/officeDocument/2006/relationships/image" Target="../media/image36.png"/><Relationship Id="rId53" Type="http://schemas.openxmlformats.org/officeDocument/2006/relationships/image" Target="../media/image43.png"/><Relationship Id="rId52" Type="http://schemas.openxmlformats.org/officeDocument/2006/relationships/image" Target="../media/image44.png"/><Relationship Id="rId11" Type="http://schemas.openxmlformats.org/officeDocument/2006/relationships/image" Target="../media/image5.png"/><Relationship Id="rId55" Type="http://schemas.openxmlformats.org/officeDocument/2006/relationships/image" Target="../media/image49.png"/><Relationship Id="rId10" Type="http://schemas.openxmlformats.org/officeDocument/2006/relationships/image" Target="../media/image11.png"/><Relationship Id="rId54" Type="http://schemas.openxmlformats.org/officeDocument/2006/relationships/image" Target="../media/image40.png"/><Relationship Id="rId13" Type="http://schemas.openxmlformats.org/officeDocument/2006/relationships/image" Target="../media/image12.png"/><Relationship Id="rId57" Type="http://schemas.openxmlformats.org/officeDocument/2006/relationships/image" Target="../media/image47.png"/><Relationship Id="rId12" Type="http://schemas.openxmlformats.org/officeDocument/2006/relationships/image" Target="../media/image2.png"/><Relationship Id="rId56" Type="http://schemas.openxmlformats.org/officeDocument/2006/relationships/image" Target="../media/image50.png"/><Relationship Id="rId15" Type="http://schemas.openxmlformats.org/officeDocument/2006/relationships/image" Target="../media/image10.png"/><Relationship Id="rId59" Type="http://schemas.openxmlformats.org/officeDocument/2006/relationships/image" Target="../media/image55.png"/><Relationship Id="rId14" Type="http://schemas.openxmlformats.org/officeDocument/2006/relationships/image" Target="../media/image28.png"/><Relationship Id="rId58" Type="http://schemas.openxmlformats.org/officeDocument/2006/relationships/image" Target="../media/image53.png"/><Relationship Id="rId17" Type="http://schemas.openxmlformats.org/officeDocument/2006/relationships/image" Target="../media/image8.png"/><Relationship Id="rId16" Type="http://schemas.openxmlformats.org/officeDocument/2006/relationships/image" Target="../media/image4.png"/><Relationship Id="rId19" Type="http://schemas.openxmlformats.org/officeDocument/2006/relationships/image" Target="../media/image19.png"/><Relationship Id="rId18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3"/>
          <p:cNvGrpSpPr/>
          <p:nvPr/>
        </p:nvGrpSpPr>
        <p:grpSpPr>
          <a:xfrm>
            <a:off x="-4103" y="-10698"/>
            <a:ext cx="9726896" cy="17640300"/>
            <a:chOff x="4060" y="-6035"/>
            <a:chExt cx="9726896" cy="17640300"/>
          </a:xfrm>
        </p:grpSpPr>
        <p:grpSp>
          <p:nvGrpSpPr>
            <p:cNvPr id="90" name="Google Shape;90;p13"/>
            <p:cNvGrpSpPr/>
            <p:nvPr/>
          </p:nvGrpSpPr>
          <p:grpSpPr>
            <a:xfrm>
              <a:off x="4060" y="-6035"/>
              <a:ext cx="9726896" cy="17640300"/>
              <a:chOff x="4060" y="-6035"/>
              <a:chExt cx="9726896" cy="17640300"/>
            </a:xfrm>
          </p:grpSpPr>
          <p:sp>
            <p:nvSpPr>
              <p:cNvPr id="91" name="Google Shape;91;p13"/>
              <p:cNvSpPr/>
              <p:nvPr/>
            </p:nvSpPr>
            <p:spPr>
              <a:xfrm>
                <a:off x="4060" y="-6035"/>
                <a:ext cx="9726896" cy="17640300"/>
              </a:xfrm>
              <a:prstGeom prst="rect">
                <a:avLst/>
              </a:prstGeom>
              <a:solidFill>
                <a:srgbClr val="14485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55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3"/>
              <p:cNvSpPr/>
              <p:nvPr/>
            </p:nvSpPr>
            <p:spPr>
              <a:xfrm>
                <a:off x="184192" y="345135"/>
                <a:ext cx="9366600" cy="17055000"/>
              </a:xfrm>
              <a:prstGeom prst="rect">
                <a:avLst/>
              </a:prstGeom>
              <a:solidFill>
                <a:schemeClr val="lt1"/>
              </a:solidFill>
              <a:ln cap="flat" cmpd="sng" w="412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55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Google Shape;93;p13"/>
            <p:cNvGrpSpPr/>
            <p:nvPr/>
          </p:nvGrpSpPr>
          <p:grpSpPr>
            <a:xfrm>
              <a:off x="746157" y="1298448"/>
              <a:ext cx="8181386" cy="15140194"/>
              <a:chOff x="746157" y="1298448"/>
              <a:chExt cx="8181386" cy="15140194"/>
            </a:xfrm>
          </p:grpSpPr>
          <p:grpSp>
            <p:nvGrpSpPr>
              <p:cNvPr id="94" name="Google Shape;94;p13"/>
              <p:cNvGrpSpPr/>
              <p:nvPr/>
            </p:nvGrpSpPr>
            <p:grpSpPr>
              <a:xfrm>
                <a:off x="746157" y="1298448"/>
                <a:ext cx="8181386" cy="15140194"/>
                <a:chOff x="746157" y="1298448"/>
                <a:chExt cx="8181386" cy="15140194"/>
              </a:xfrm>
            </p:grpSpPr>
            <p:grpSp>
              <p:nvGrpSpPr>
                <p:cNvPr id="95" name="Google Shape;95;p13"/>
                <p:cNvGrpSpPr/>
                <p:nvPr/>
              </p:nvGrpSpPr>
              <p:grpSpPr>
                <a:xfrm>
                  <a:off x="746157" y="1298448"/>
                  <a:ext cx="8181386" cy="15140194"/>
                  <a:chOff x="746157" y="1298448"/>
                  <a:chExt cx="8181386" cy="15140194"/>
                </a:xfrm>
              </p:grpSpPr>
              <p:grpSp>
                <p:nvGrpSpPr>
                  <p:cNvPr id="96" name="Google Shape;96;p13"/>
                  <p:cNvGrpSpPr/>
                  <p:nvPr/>
                </p:nvGrpSpPr>
                <p:grpSpPr>
                  <a:xfrm>
                    <a:off x="841248" y="1298448"/>
                    <a:ext cx="8086295" cy="15140194"/>
                    <a:chOff x="841248" y="1298448"/>
                    <a:chExt cx="8086295" cy="15140194"/>
                  </a:xfrm>
                </p:grpSpPr>
                <p:grpSp>
                  <p:nvGrpSpPr>
                    <p:cNvPr id="97" name="Google Shape;97;p13"/>
                    <p:cNvGrpSpPr/>
                    <p:nvPr/>
                  </p:nvGrpSpPr>
                  <p:grpSpPr>
                    <a:xfrm>
                      <a:off x="841248" y="1298448"/>
                      <a:ext cx="8086295" cy="14943777"/>
                      <a:chOff x="841248" y="1298448"/>
                      <a:chExt cx="8086295" cy="14943777"/>
                    </a:xfrm>
                  </p:grpSpPr>
                  <p:sp>
                    <p:nvSpPr>
                      <p:cNvPr id="98" name="Google Shape;98;p13"/>
                      <p:cNvSpPr/>
                      <p:nvPr/>
                    </p:nvSpPr>
                    <p:spPr>
                      <a:xfrm rot="-5400000">
                        <a:off x="1226917" y="2500283"/>
                        <a:ext cx="914400" cy="914400"/>
                      </a:xfrm>
                      <a:prstGeom prst="triangle">
                        <a:avLst>
                          <a:gd fmla="val 50000" name="adj"/>
                        </a:avLst>
                      </a:prstGeom>
                      <a:gradFill>
                        <a:gsLst>
                          <a:gs pos="0">
                            <a:srgbClr val="F5F7FC"/>
                          </a:gs>
                          <a:gs pos="38000">
                            <a:srgbClr val="A9BEE4"/>
                          </a:gs>
                          <a:gs pos="39000">
                            <a:srgbClr val="A9BEE4"/>
                          </a:gs>
                          <a:gs pos="84000">
                            <a:srgbClr val="002060"/>
                          </a:gs>
                          <a:gs pos="100000">
                            <a:srgbClr val="002060"/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2155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grpSp>
                    <p:nvGrpSpPr>
                      <p:cNvPr id="99" name="Google Shape;99;p13"/>
                      <p:cNvGrpSpPr/>
                      <p:nvPr/>
                    </p:nvGrpSpPr>
                    <p:grpSpPr>
                      <a:xfrm>
                        <a:off x="843225" y="11251296"/>
                        <a:ext cx="8084318" cy="4990929"/>
                        <a:chOff x="843225" y="11251296"/>
                        <a:chExt cx="8084318" cy="4990929"/>
                      </a:xfrm>
                    </p:grpSpPr>
                    <p:sp>
                      <p:nvSpPr>
                        <p:cNvPr id="100" name="Google Shape;100;p13"/>
                        <p:cNvSpPr/>
                        <p:nvPr/>
                      </p:nvSpPr>
                      <p:spPr>
                        <a:xfrm rot="-5400000">
                          <a:off x="731925" y="13512385"/>
                          <a:ext cx="2837700" cy="2615100"/>
                        </a:xfrm>
                        <a:prstGeom prst="blockArc">
                          <a:avLst>
                            <a:gd fmla="val 10792076" name="adj1"/>
                            <a:gd fmla="val 21597064" name="adj2"/>
                            <a:gd fmla="val 26220" name="adj3"/>
                          </a:avLst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2155">
                              <a:solidFill>
                                <a:schemeClr val="dk1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rPr>
                            <a:t> </a:t>
                          </a:r>
                          <a:endParaRPr b="0" i="0" sz="2155" u="none" cap="none" strike="noStrike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01" name="Google Shape;101;p13"/>
                        <p:cNvSpPr/>
                        <p:nvPr/>
                      </p:nvSpPr>
                      <p:spPr>
                        <a:xfrm>
                          <a:off x="2148852" y="15556425"/>
                          <a:ext cx="6450600" cy="685800"/>
                        </a:xfrm>
                        <a:prstGeom prst="rect">
                          <a:avLst/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chemeClr val="lt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02" name="Google Shape;102;p13"/>
                        <p:cNvSpPr/>
                        <p:nvPr/>
                      </p:nvSpPr>
                      <p:spPr>
                        <a:xfrm>
                          <a:off x="2142365" y="13400636"/>
                          <a:ext cx="5486400" cy="685800"/>
                        </a:xfrm>
                        <a:prstGeom prst="rect">
                          <a:avLst/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chemeClr val="lt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03" name="Google Shape;103;p13"/>
                        <p:cNvSpPr/>
                        <p:nvPr/>
                      </p:nvSpPr>
                      <p:spPr>
                        <a:xfrm rot="5400000">
                          <a:off x="6201143" y="11362596"/>
                          <a:ext cx="2837700" cy="2615100"/>
                        </a:xfrm>
                        <a:prstGeom prst="blockArc">
                          <a:avLst>
                            <a:gd fmla="val 10792076" name="adj1"/>
                            <a:gd fmla="val 21597064" name="adj2"/>
                            <a:gd fmla="val 26220" name="adj3"/>
                          </a:avLst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2155">
                              <a:solidFill>
                                <a:schemeClr val="dk1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rPr>
                            <a:t> </a:t>
                          </a:r>
                          <a:endParaRPr b="0" i="0" sz="2155" u="none" cap="none" strike="noStrike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04" name="Google Shape;104;p13"/>
                      <p:cNvGrpSpPr/>
                      <p:nvPr/>
                    </p:nvGrpSpPr>
                    <p:grpSpPr>
                      <a:xfrm>
                        <a:off x="841248" y="6946158"/>
                        <a:ext cx="8084318" cy="4990940"/>
                        <a:chOff x="843225" y="11251296"/>
                        <a:chExt cx="8084318" cy="4990940"/>
                      </a:xfrm>
                    </p:grpSpPr>
                    <p:sp>
                      <p:nvSpPr>
                        <p:cNvPr id="105" name="Google Shape;105;p13"/>
                        <p:cNvSpPr/>
                        <p:nvPr/>
                      </p:nvSpPr>
                      <p:spPr>
                        <a:xfrm rot="-5400000">
                          <a:off x="731925" y="13512385"/>
                          <a:ext cx="2837700" cy="2615100"/>
                        </a:xfrm>
                        <a:prstGeom prst="blockArc">
                          <a:avLst>
                            <a:gd fmla="val 10792076" name="adj1"/>
                            <a:gd fmla="val 21597064" name="adj2"/>
                            <a:gd fmla="val 26220" name="adj3"/>
                          </a:avLst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2155">
                              <a:solidFill>
                                <a:schemeClr val="dk1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rPr>
                            <a:t> </a:t>
                          </a:r>
                          <a:endParaRPr b="0" i="0" sz="2155" u="none" cap="none" strike="noStrike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06" name="Google Shape;106;p13"/>
                        <p:cNvSpPr/>
                        <p:nvPr/>
                      </p:nvSpPr>
                      <p:spPr>
                        <a:xfrm>
                          <a:off x="2148840" y="15556436"/>
                          <a:ext cx="5486400" cy="685800"/>
                        </a:xfrm>
                        <a:prstGeom prst="rect">
                          <a:avLst/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chemeClr val="lt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07" name="Google Shape;107;p13"/>
                        <p:cNvSpPr/>
                        <p:nvPr/>
                      </p:nvSpPr>
                      <p:spPr>
                        <a:xfrm>
                          <a:off x="2142365" y="13400636"/>
                          <a:ext cx="5486400" cy="685800"/>
                        </a:xfrm>
                        <a:prstGeom prst="rect">
                          <a:avLst/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chemeClr val="lt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08" name="Google Shape;108;p13"/>
                        <p:cNvSpPr/>
                        <p:nvPr/>
                      </p:nvSpPr>
                      <p:spPr>
                        <a:xfrm rot="5400000">
                          <a:off x="6201143" y="11362596"/>
                          <a:ext cx="2837700" cy="2615100"/>
                        </a:xfrm>
                        <a:prstGeom prst="blockArc">
                          <a:avLst>
                            <a:gd fmla="val 10792076" name="adj1"/>
                            <a:gd fmla="val 21597064" name="adj2"/>
                            <a:gd fmla="val 26220" name="adj3"/>
                          </a:avLst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2155">
                              <a:solidFill>
                                <a:schemeClr val="dk1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rPr>
                            <a:t> </a:t>
                          </a:r>
                          <a:endParaRPr b="0" i="0" sz="2155" u="none" cap="none" strike="noStrike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109" name="Google Shape;109;p13"/>
                      <p:cNvSpPr/>
                      <p:nvPr/>
                    </p:nvSpPr>
                    <p:spPr>
                      <a:xfrm rot="-5400000">
                        <a:off x="729948" y="4904785"/>
                        <a:ext cx="2837700" cy="2615100"/>
                      </a:xfrm>
                      <a:prstGeom prst="blockArc">
                        <a:avLst>
                          <a:gd fmla="val 10792076" name="adj1"/>
                          <a:gd fmla="val 21597064" name="adj2"/>
                          <a:gd fmla="val 26220" name="adj3"/>
                        </a:avLst>
                      </a:prstGeom>
                      <a:solidFill>
                        <a:srgbClr val="002060"/>
                      </a:solidFill>
                      <a:ln>
                        <a:noFill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155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 </a:t>
                        </a:r>
                        <a:endParaRPr b="0" i="0" sz="2155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0" name="Google Shape;110;p13"/>
                      <p:cNvSpPr/>
                      <p:nvPr/>
                    </p:nvSpPr>
                    <p:spPr>
                      <a:xfrm>
                        <a:off x="2140388" y="4793036"/>
                        <a:ext cx="5486400" cy="685800"/>
                      </a:xfrm>
                      <a:prstGeom prst="rect">
                        <a:avLst/>
                      </a:prstGeom>
                      <a:solidFill>
                        <a:srgbClr val="002060"/>
                      </a:solidFill>
                      <a:ln>
                        <a:noFill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2155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1" name="Google Shape;111;p13"/>
                      <p:cNvSpPr/>
                      <p:nvPr/>
                    </p:nvSpPr>
                    <p:spPr>
                      <a:xfrm rot="5400000">
                        <a:off x="6199166" y="2754996"/>
                        <a:ext cx="2837700" cy="2615100"/>
                      </a:xfrm>
                      <a:prstGeom prst="blockArc">
                        <a:avLst>
                          <a:gd fmla="val 10792076" name="adj1"/>
                          <a:gd fmla="val 21597064" name="adj2"/>
                          <a:gd fmla="val 26220" name="adj3"/>
                        </a:avLst>
                      </a:prstGeom>
                      <a:solidFill>
                        <a:srgbClr val="002060"/>
                      </a:solidFill>
                      <a:ln>
                        <a:noFill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2155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 </a:t>
                        </a:r>
                        <a:endParaRPr b="0" i="0" sz="2155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2" name="Google Shape;112;p13"/>
                      <p:cNvSpPr/>
                      <p:nvPr/>
                    </p:nvSpPr>
                    <p:spPr>
                      <a:xfrm>
                        <a:off x="2139696" y="2648656"/>
                        <a:ext cx="5486400" cy="685800"/>
                      </a:xfrm>
                      <a:prstGeom prst="rect">
                        <a:avLst/>
                      </a:prstGeom>
                      <a:solidFill>
                        <a:srgbClr val="002060"/>
                      </a:solidFill>
                      <a:ln>
                        <a:noFill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2155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grpSp>
                    <p:nvGrpSpPr>
                      <p:cNvPr id="113" name="Google Shape;113;p13"/>
                      <p:cNvGrpSpPr/>
                      <p:nvPr/>
                    </p:nvGrpSpPr>
                    <p:grpSpPr>
                      <a:xfrm>
                        <a:off x="2063598" y="1298468"/>
                        <a:ext cx="914400" cy="1363821"/>
                        <a:chOff x="2063598" y="1298468"/>
                        <a:chExt cx="914400" cy="1363821"/>
                      </a:xfrm>
                    </p:grpSpPr>
                    <p:sp>
                      <p:nvSpPr>
                        <p:cNvPr id="114" name="Google Shape;114;p13"/>
                        <p:cNvSpPr/>
                        <p:nvPr/>
                      </p:nvSpPr>
                      <p:spPr>
                        <a:xfrm rot="-5400000">
                          <a:off x="2177899" y="1976489"/>
                          <a:ext cx="685800" cy="685800"/>
                        </a:xfrm>
                        <a:prstGeom prst="rect">
                          <a:avLst/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rgbClr val="FFFFF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15" name="Google Shape;115;p13"/>
                        <p:cNvSpPr/>
                        <p:nvPr/>
                      </p:nvSpPr>
                      <p:spPr>
                        <a:xfrm>
                          <a:off x="2063598" y="1298468"/>
                          <a:ext cx="914400" cy="685800"/>
                        </a:xfrm>
                        <a:prstGeom prst="triangle">
                          <a:avLst>
                            <a:gd fmla="val 50000" name="adj"/>
                          </a:avLst>
                        </a:prstGeom>
                        <a:gradFill>
                          <a:gsLst>
                            <a:gs pos="0">
                              <a:srgbClr val="F5F7FC"/>
                            </a:gs>
                            <a:gs pos="1000">
                              <a:srgbClr val="F5F7FC"/>
                            </a:gs>
                            <a:gs pos="46000">
                              <a:srgbClr val="A9BEE4"/>
                            </a:gs>
                            <a:gs pos="47000">
                              <a:srgbClr val="A9BEE4"/>
                            </a:gs>
                            <a:gs pos="84000">
                              <a:srgbClr val="002060"/>
                            </a:gs>
                            <a:gs pos="100000">
                              <a:srgbClr val="002060"/>
                            </a:gs>
                          </a:gsLst>
                          <a:lin ang="5400012" scaled="0"/>
                        </a:gra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rgbClr val="FFFFF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16" name="Google Shape;116;p13"/>
                      <p:cNvGrpSpPr/>
                      <p:nvPr/>
                    </p:nvGrpSpPr>
                    <p:grpSpPr>
                      <a:xfrm>
                        <a:off x="2987798" y="1298448"/>
                        <a:ext cx="914400" cy="1363821"/>
                        <a:chOff x="2139798" y="1298468"/>
                        <a:chExt cx="914400" cy="1363821"/>
                      </a:xfrm>
                    </p:grpSpPr>
                    <p:sp>
                      <p:nvSpPr>
                        <p:cNvPr id="117" name="Google Shape;117;p13"/>
                        <p:cNvSpPr/>
                        <p:nvPr/>
                      </p:nvSpPr>
                      <p:spPr>
                        <a:xfrm rot="-5400000">
                          <a:off x="2254099" y="1976489"/>
                          <a:ext cx="685800" cy="685800"/>
                        </a:xfrm>
                        <a:prstGeom prst="rect">
                          <a:avLst/>
                        </a:prstGeom>
                        <a:solidFill>
                          <a:srgbClr val="00206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rgbClr val="FFFFF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18" name="Google Shape;118;p13"/>
                        <p:cNvSpPr/>
                        <p:nvPr/>
                      </p:nvSpPr>
                      <p:spPr>
                        <a:xfrm>
                          <a:off x="2139798" y="1298468"/>
                          <a:ext cx="914400" cy="685800"/>
                        </a:xfrm>
                        <a:prstGeom prst="triangle">
                          <a:avLst>
                            <a:gd fmla="val 50000" name="adj"/>
                          </a:avLst>
                        </a:prstGeom>
                        <a:gradFill>
                          <a:gsLst>
                            <a:gs pos="0">
                              <a:srgbClr val="F5F7FC"/>
                            </a:gs>
                            <a:gs pos="1000">
                              <a:srgbClr val="F5F7FC"/>
                            </a:gs>
                            <a:gs pos="46000">
                              <a:srgbClr val="A9BEE4"/>
                            </a:gs>
                            <a:gs pos="47000">
                              <a:srgbClr val="A9BEE4"/>
                            </a:gs>
                            <a:gs pos="84000">
                              <a:srgbClr val="002060"/>
                            </a:gs>
                            <a:gs pos="100000">
                              <a:srgbClr val="002060"/>
                            </a:gs>
                          </a:gsLst>
                          <a:lin ang="5400012" scaled="0"/>
                        </a:gra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rgbClr val="FFFFF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119" name="Google Shape;119;p13"/>
                      <p:cNvSpPr/>
                      <p:nvPr/>
                    </p:nvSpPr>
                    <p:spPr>
                      <a:xfrm>
                        <a:off x="2146863" y="6948836"/>
                        <a:ext cx="5486400" cy="685800"/>
                      </a:xfrm>
                      <a:prstGeom prst="rect">
                        <a:avLst/>
                      </a:prstGeom>
                      <a:solidFill>
                        <a:srgbClr val="002060"/>
                      </a:solidFill>
                      <a:ln>
                        <a:noFill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2155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120" name="Google Shape;120;p13"/>
                    <p:cNvGrpSpPr/>
                    <p:nvPr/>
                  </p:nvGrpSpPr>
                  <p:grpSpPr>
                    <a:xfrm>
                      <a:off x="5977995" y="15295592"/>
                      <a:ext cx="1142950" cy="1143049"/>
                      <a:chOff x="7542432" y="14437117"/>
                      <a:chExt cx="1142950" cy="1143049"/>
                    </a:xfrm>
                  </p:grpSpPr>
                  <p:grpSp>
                    <p:nvGrpSpPr>
                      <p:cNvPr id="121" name="Google Shape;121;p13"/>
                      <p:cNvGrpSpPr/>
                      <p:nvPr/>
                    </p:nvGrpSpPr>
                    <p:grpSpPr>
                      <a:xfrm>
                        <a:off x="7542432" y="14437117"/>
                        <a:ext cx="1142950" cy="1143049"/>
                        <a:chOff x="5620903" y="13682855"/>
                        <a:chExt cx="1215000" cy="1305000"/>
                      </a:xfrm>
                    </p:grpSpPr>
                    <p:sp>
                      <p:nvSpPr>
                        <p:cNvPr id="122" name="Google Shape;122;p13"/>
                        <p:cNvSpPr/>
                        <p:nvPr/>
                      </p:nvSpPr>
                      <p:spPr>
                        <a:xfrm>
                          <a:off x="5620903" y="13682855"/>
                          <a:ext cx="1215000" cy="1305000"/>
                        </a:xfrm>
                        <a:prstGeom prst="ellipse">
                          <a:avLst/>
                        </a:prstGeom>
                        <a:solidFill>
                          <a:srgbClr val="00B0F0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rgbClr val="FFFFF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123" name="Google Shape;123;p13"/>
                        <p:cNvSpPr/>
                        <p:nvPr/>
                      </p:nvSpPr>
                      <p:spPr>
                        <a:xfrm>
                          <a:off x="5807858" y="13883641"/>
                          <a:ext cx="841200" cy="903300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txBody>
                        <a:bodyPr anchorCtr="0" anchor="ctr" bIns="45700" lIns="91425" spcFirstLastPara="1" rIns="91425" wrap="square" tIns="45700">
                          <a:noAutofit/>
                        </a:bodyPr>
                        <a:lstStyle/>
                        <a:p>
                          <a:pPr indent="0" lvl="0" marL="0" marR="0" rtl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 b="0" i="0" sz="2155" u="none" cap="none" strike="noStrike">
                            <a:solidFill>
                              <a:srgbClr val="FFFFF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sp>
                    <p:nvSpPr>
                      <p:cNvPr id="124" name="Google Shape;124;p13"/>
                      <p:cNvSpPr txBox="1"/>
                      <p:nvPr/>
                    </p:nvSpPr>
                    <p:spPr>
                      <a:xfrm>
                        <a:off x="7760350" y="14818600"/>
                        <a:ext cx="707100" cy="38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lang="en-US" sz="1200"/>
                          <a:t>PRIMARY SCHOOL</a:t>
                        </a:r>
                        <a:endParaRPr sz="1200"/>
                      </a:p>
                    </p:txBody>
                  </p:sp>
                </p:grpSp>
              </p:grpSp>
              <p:grpSp>
                <p:nvGrpSpPr>
                  <p:cNvPr id="125" name="Google Shape;125;p13"/>
                  <p:cNvGrpSpPr/>
                  <p:nvPr/>
                </p:nvGrpSpPr>
                <p:grpSpPr>
                  <a:xfrm>
                    <a:off x="746157" y="14889992"/>
                    <a:ext cx="1142950" cy="1143049"/>
                    <a:chOff x="4972857" y="13020692"/>
                    <a:chExt cx="1142950" cy="1143049"/>
                  </a:xfrm>
                </p:grpSpPr>
                <p:grpSp>
                  <p:nvGrpSpPr>
                    <p:cNvPr id="126" name="Google Shape;126;p13"/>
                    <p:cNvGrpSpPr/>
                    <p:nvPr/>
                  </p:nvGrpSpPr>
                  <p:grpSpPr>
                    <a:xfrm>
                      <a:off x="4972857" y="13020692"/>
                      <a:ext cx="1142950" cy="1143049"/>
                      <a:chOff x="5620903" y="13682855"/>
                      <a:chExt cx="1215000" cy="1305000"/>
                    </a:xfrm>
                  </p:grpSpPr>
                  <p:sp>
                    <p:nvSpPr>
                      <p:cNvPr id="127" name="Google Shape;127;p13"/>
                      <p:cNvSpPr/>
                      <p:nvPr/>
                    </p:nvSpPr>
                    <p:spPr>
                      <a:xfrm>
                        <a:off x="5620903" y="13682855"/>
                        <a:ext cx="1215000" cy="1305000"/>
                      </a:xfrm>
                      <a:prstGeom prst="ellipse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2155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128;p13"/>
                      <p:cNvSpPr/>
                      <p:nvPr/>
                    </p:nvSpPr>
                    <p:spPr>
                      <a:xfrm>
                        <a:off x="5807858" y="13883641"/>
                        <a:ext cx="841200" cy="90330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  <p:txBody>
                      <a:bodyPr anchorCtr="0" anchor="ctr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2155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129" name="Google Shape;129;p13"/>
                    <p:cNvGrpSpPr/>
                    <p:nvPr/>
                  </p:nvGrpSpPr>
                  <p:grpSpPr>
                    <a:xfrm>
                      <a:off x="5190862" y="13241110"/>
                      <a:ext cx="706936" cy="620056"/>
                      <a:chOff x="1582476" y="14603964"/>
                      <a:chExt cx="751500" cy="707907"/>
                    </a:xfrm>
                  </p:grpSpPr>
                  <p:sp>
                    <p:nvSpPr>
                      <p:cNvPr id="130" name="Google Shape;130;p13"/>
                      <p:cNvSpPr txBox="1"/>
                      <p:nvPr/>
                    </p:nvSpPr>
                    <p:spPr>
                      <a:xfrm>
                        <a:off x="1582476" y="14697771"/>
                        <a:ext cx="751500" cy="61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lang="en-US" sz="4400"/>
                          <a:t>7</a:t>
                        </a:r>
                        <a:endParaRPr sz="4400"/>
                      </a:p>
                    </p:txBody>
                  </p:sp>
                  <p:sp>
                    <p:nvSpPr>
                      <p:cNvPr id="131" name="Google Shape;131;p13"/>
                      <p:cNvSpPr txBox="1"/>
                      <p:nvPr/>
                    </p:nvSpPr>
                    <p:spPr>
                      <a:xfrm>
                        <a:off x="1679878" y="14603964"/>
                        <a:ext cx="556800" cy="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1200" u="none" cap="none" strike="noStrike">
                            <a:solidFill>
                              <a:srgbClr val="000000"/>
                            </a:solidFill>
                          </a:rPr>
                          <a:t>YEAR</a:t>
                        </a:r>
                        <a:endParaRPr sz="1200"/>
                      </a:p>
                    </p:txBody>
                  </p:sp>
                </p:grpSp>
              </p:grpSp>
            </p:grpSp>
            <p:grpSp>
              <p:nvGrpSpPr>
                <p:cNvPr id="132" name="Google Shape;132;p13"/>
                <p:cNvGrpSpPr/>
                <p:nvPr/>
              </p:nvGrpSpPr>
              <p:grpSpPr>
                <a:xfrm>
                  <a:off x="4147107" y="11015655"/>
                  <a:ext cx="1142950" cy="1143049"/>
                  <a:chOff x="8173257" y="13173092"/>
                  <a:chExt cx="1142950" cy="1143049"/>
                </a:xfrm>
              </p:grpSpPr>
              <p:grpSp>
                <p:nvGrpSpPr>
                  <p:cNvPr id="133" name="Google Shape;133;p13"/>
                  <p:cNvGrpSpPr/>
                  <p:nvPr/>
                </p:nvGrpSpPr>
                <p:grpSpPr>
                  <a:xfrm>
                    <a:off x="8173257" y="13173092"/>
                    <a:ext cx="1142950" cy="1143049"/>
                    <a:chOff x="9023050" y="13856847"/>
                    <a:chExt cx="1215000" cy="1305000"/>
                  </a:xfrm>
                </p:grpSpPr>
                <p:sp>
                  <p:nvSpPr>
                    <p:cNvPr id="134" name="Google Shape;134;p13"/>
                    <p:cNvSpPr/>
                    <p:nvPr/>
                  </p:nvSpPr>
                  <p:spPr>
                    <a:xfrm>
                      <a:off x="9023050" y="13856847"/>
                      <a:ext cx="1215000" cy="1305000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155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5" name="Google Shape;135;p13"/>
                    <p:cNvSpPr/>
                    <p:nvPr/>
                  </p:nvSpPr>
                  <p:spPr>
                    <a:xfrm>
                      <a:off x="9210005" y="14057633"/>
                      <a:ext cx="841200" cy="9033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155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36" name="Google Shape;136;p13"/>
                  <p:cNvGrpSpPr/>
                  <p:nvPr/>
                </p:nvGrpSpPr>
                <p:grpSpPr>
                  <a:xfrm>
                    <a:off x="8391262" y="13393510"/>
                    <a:ext cx="706936" cy="620056"/>
                    <a:chOff x="4984623" y="14777957"/>
                    <a:chExt cx="751500" cy="707907"/>
                  </a:xfrm>
                </p:grpSpPr>
                <p:sp>
                  <p:nvSpPr>
                    <p:cNvPr id="137" name="Google Shape;137;p13"/>
                    <p:cNvSpPr txBox="1"/>
                    <p:nvPr/>
                  </p:nvSpPr>
                  <p:spPr>
                    <a:xfrm>
                      <a:off x="4984623" y="14871764"/>
                      <a:ext cx="751500" cy="614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400"/>
                        <a:t>8</a:t>
                      </a:r>
                      <a:endParaRPr sz="4400"/>
                    </a:p>
                  </p:txBody>
                </p:sp>
                <p:sp>
                  <p:nvSpPr>
                    <p:cNvPr id="138" name="Google Shape;138;p13"/>
                    <p:cNvSpPr txBox="1"/>
                    <p:nvPr/>
                  </p:nvSpPr>
                  <p:spPr>
                    <a:xfrm>
                      <a:off x="5082025" y="14777957"/>
                      <a:ext cx="556800" cy="200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</a:rPr>
                        <a:t>YEAR</a:t>
                      </a:r>
                      <a:endParaRPr sz="1200"/>
                    </a:p>
                  </p:txBody>
                </p:sp>
              </p:grpSp>
            </p:grpSp>
          </p:grpSp>
          <p:grpSp>
            <p:nvGrpSpPr>
              <p:cNvPr id="139" name="Google Shape;139;p13"/>
              <p:cNvGrpSpPr/>
              <p:nvPr/>
            </p:nvGrpSpPr>
            <p:grpSpPr>
              <a:xfrm>
                <a:off x="7489336" y="6670937"/>
                <a:ext cx="897710" cy="1143049"/>
                <a:chOff x="5081986" y="12943737"/>
                <a:chExt cx="897710" cy="1143049"/>
              </a:xfrm>
            </p:grpSpPr>
            <p:grpSp>
              <p:nvGrpSpPr>
                <p:cNvPr id="140" name="Google Shape;140;p13"/>
                <p:cNvGrpSpPr/>
                <p:nvPr/>
              </p:nvGrpSpPr>
              <p:grpSpPr>
                <a:xfrm>
                  <a:off x="5081986" y="12943737"/>
                  <a:ext cx="897710" cy="1143049"/>
                  <a:chOff x="5736911" y="13594997"/>
                  <a:chExt cx="954300" cy="1305000"/>
                </a:xfrm>
              </p:grpSpPr>
              <p:sp>
                <p:nvSpPr>
                  <p:cNvPr id="141" name="Google Shape;141;p13"/>
                  <p:cNvSpPr/>
                  <p:nvPr/>
                </p:nvSpPr>
                <p:spPr>
                  <a:xfrm>
                    <a:off x="5736911" y="13594997"/>
                    <a:ext cx="954300" cy="1305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2155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42;p13"/>
                  <p:cNvSpPr/>
                  <p:nvPr/>
                </p:nvSpPr>
                <p:spPr>
                  <a:xfrm>
                    <a:off x="5807858" y="13883641"/>
                    <a:ext cx="841200" cy="9033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2155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" name="Google Shape;143;p13"/>
                <p:cNvGrpSpPr/>
                <p:nvPr/>
              </p:nvGrpSpPr>
              <p:grpSpPr>
                <a:xfrm>
                  <a:off x="5190862" y="13241110"/>
                  <a:ext cx="618322" cy="620068"/>
                  <a:chOff x="1582476" y="14603964"/>
                  <a:chExt cx="657300" cy="707921"/>
                </a:xfrm>
              </p:grpSpPr>
              <p:sp>
                <p:nvSpPr>
                  <p:cNvPr id="144" name="Google Shape;144;p13"/>
                  <p:cNvSpPr txBox="1"/>
                  <p:nvPr/>
                </p:nvSpPr>
                <p:spPr>
                  <a:xfrm>
                    <a:off x="1582476" y="14697785"/>
                    <a:ext cx="657300" cy="614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en-US" sz="4400"/>
                      <a:t>9</a:t>
                    </a:r>
                    <a:endParaRPr sz="4400"/>
                  </a:p>
                </p:txBody>
              </p:sp>
              <p:sp>
                <p:nvSpPr>
                  <p:cNvPr id="145" name="Google Shape;145;p13"/>
                  <p:cNvSpPr txBox="1"/>
                  <p:nvPr/>
                </p:nvSpPr>
                <p:spPr>
                  <a:xfrm>
                    <a:off x="1679878" y="14603964"/>
                    <a:ext cx="556800" cy="20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i="0" lang="en-US" sz="1200" u="none" cap="none" strike="noStrike">
                        <a:solidFill>
                          <a:srgbClr val="000000"/>
                        </a:solidFill>
                      </a:rPr>
                      <a:t>YEAR</a:t>
                    </a:r>
                    <a:endParaRPr sz="1200"/>
                  </a:p>
                </p:txBody>
              </p:sp>
            </p:grpSp>
          </p:grpSp>
        </p:grpSp>
      </p:grpSp>
      <p:grpSp>
        <p:nvGrpSpPr>
          <p:cNvPr id="146" name="Google Shape;146;p13"/>
          <p:cNvGrpSpPr/>
          <p:nvPr/>
        </p:nvGrpSpPr>
        <p:grpSpPr>
          <a:xfrm rot="-2380170">
            <a:off x="826473" y="4191517"/>
            <a:ext cx="714780" cy="988101"/>
            <a:chOff x="2063598" y="1298468"/>
            <a:chExt cx="914400" cy="1363821"/>
          </a:xfrm>
        </p:grpSpPr>
        <p:sp>
          <p:nvSpPr>
            <p:cNvPr id="147" name="Google Shape;147;p13"/>
            <p:cNvSpPr/>
            <p:nvPr/>
          </p:nvSpPr>
          <p:spPr>
            <a:xfrm rot="-5400000">
              <a:off x="2177899" y="1976489"/>
              <a:ext cx="685800" cy="6858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5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2063598" y="1298468"/>
              <a:ext cx="914400" cy="685800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F5F7FC"/>
                </a:gs>
                <a:gs pos="1000">
                  <a:srgbClr val="F5F7FC"/>
                </a:gs>
                <a:gs pos="46000">
                  <a:srgbClr val="A9BEE4"/>
                </a:gs>
                <a:gs pos="47000">
                  <a:srgbClr val="A9BEE4"/>
                </a:gs>
                <a:gs pos="84000">
                  <a:srgbClr val="002060"/>
                </a:gs>
                <a:gs pos="100000">
                  <a:srgbClr val="002060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5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13"/>
          <p:cNvGrpSpPr/>
          <p:nvPr/>
        </p:nvGrpSpPr>
        <p:grpSpPr>
          <a:xfrm>
            <a:off x="7273395" y="2445630"/>
            <a:ext cx="1142950" cy="1143049"/>
            <a:chOff x="4972857" y="13020692"/>
            <a:chExt cx="1142950" cy="1143049"/>
          </a:xfrm>
        </p:grpSpPr>
        <p:grpSp>
          <p:nvGrpSpPr>
            <p:cNvPr id="150" name="Google Shape;150;p13"/>
            <p:cNvGrpSpPr/>
            <p:nvPr/>
          </p:nvGrpSpPr>
          <p:grpSpPr>
            <a:xfrm>
              <a:off x="4972857" y="13020692"/>
              <a:ext cx="1142950" cy="1143049"/>
              <a:chOff x="5620903" y="13682855"/>
              <a:chExt cx="1215000" cy="1305000"/>
            </a:xfrm>
          </p:grpSpPr>
          <p:sp>
            <p:nvSpPr>
              <p:cNvPr id="151" name="Google Shape;151;p13"/>
              <p:cNvSpPr/>
              <p:nvPr/>
            </p:nvSpPr>
            <p:spPr>
              <a:xfrm>
                <a:off x="5620903" y="13682855"/>
                <a:ext cx="1215000" cy="1305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55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3"/>
              <p:cNvSpPr/>
              <p:nvPr/>
            </p:nvSpPr>
            <p:spPr>
              <a:xfrm>
                <a:off x="5807858" y="13883641"/>
                <a:ext cx="841200" cy="9033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55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13"/>
            <p:cNvGrpSpPr/>
            <p:nvPr/>
          </p:nvGrpSpPr>
          <p:grpSpPr>
            <a:xfrm>
              <a:off x="5190862" y="13241110"/>
              <a:ext cx="706936" cy="620056"/>
              <a:chOff x="1582476" y="14603964"/>
              <a:chExt cx="751500" cy="707907"/>
            </a:xfrm>
          </p:grpSpPr>
          <p:sp>
            <p:nvSpPr>
              <p:cNvPr id="154" name="Google Shape;154;p13"/>
              <p:cNvSpPr txBox="1"/>
              <p:nvPr/>
            </p:nvSpPr>
            <p:spPr>
              <a:xfrm>
                <a:off x="1582476" y="14697771"/>
                <a:ext cx="751500" cy="61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4400"/>
                  <a:t>11</a:t>
                </a:r>
                <a:endParaRPr sz="4400"/>
              </a:p>
            </p:txBody>
          </p:sp>
          <p:sp>
            <p:nvSpPr>
              <p:cNvPr id="155" name="Google Shape;155;p13"/>
              <p:cNvSpPr txBox="1"/>
              <p:nvPr/>
            </p:nvSpPr>
            <p:spPr>
              <a:xfrm>
                <a:off x="1679878" y="14603964"/>
                <a:ext cx="556800" cy="2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200" u="none" cap="none" strike="noStrike">
                    <a:solidFill>
                      <a:srgbClr val="000000"/>
                    </a:solidFill>
                  </a:rPr>
                  <a:t>YEAR</a:t>
                </a:r>
                <a:endParaRPr sz="1200"/>
              </a:p>
            </p:txBody>
          </p:sp>
        </p:grpSp>
      </p:grpSp>
      <p:grpSp>
        <p:nvGrpSpPr>
          <p:cNvPr id="156" name="Google Shape;156;p13"/>
          <p:cNvGrpSpPr/>
          <p:nvPr/>
        </p:nvGrpSpPr>
        <p:grpSpPr>
          <a:xfrm>
            <a:off x="1388145" y="4617905"/>
            <a:ext cx="1142950" cy="1143049"/>
            <a:chOff x="4972857" y="13020692"/>
            <a:chExt cx="1142950" cy="1143049"/>
          </a:xfrm>
        </p:grpSpPr>
        <p:grpSp>
          <p:nvGrpSpPr>
            <p:cNvPr id="157" name="Google Shape;157;p13"/>
            <p:cNvGrpSpPr/>
            <p:nvPr/>
          </p:nvGrpSpPr>
          <p:grpSpPr>
            <a:xfrm>
              <a:off x="4972857" y="13020692"/>
              <a:ext cx="1142950" cy="1143049"/>
              <a:chOff x="5620903" y="13682855"/>
              <a:chExt cx="1215000" cy="1305000"/>
            </a:xfrm>
          </p:grpSpPr>
          <p:sp>
            <p:nvSpPr>
              <p:cNvPr id="158" name="Google Shape;158;p13"/>
              <p:cNvSpPr/>
              <p:nvPr/>
            </p:nvSpPr>
            <p:spPr>
              <a:xfrm>
                <a:off x="5620903" y="13682855"/>
                <a:ext cx="1215000" cy="1305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55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5807858" y="13883641"/>
                <a:ext cx="841200" cy="9033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155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13"/>
            <p:cNvGrpSpPr/>
            <p:nvPr/>
          </p:nvGrpSpPr>
          <p:grpSpPr>
            <a:xfrm>
              <a:off x="5190862" y="13241110"/>
              <a:ext cx="706936" cy="620056"/>
              <a:chOff x="1582476" y="14603964"/>
              <a:chExt cx="751500" cy="707907"/>
            </a:xfrm>
          </p:grpSpPr>
          <p:sp>
            <p:nvSpPr>
              <p:cNvPr id="161" name="Google Shape;161;p13"/>
              <p:cNvSpPr txBox="1"/>
              <p:nvPr/>
            </p:nvSpPr>
            <p:spPr>
              <a:xfrm>
                <a:off x="1582476" y="14697771"/>
                <a:ext cx="751500" cy="61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4400"/>
                  <a:t>10</a:t>
                </a:r>
                <a:endParaRPr sz="4400"/>
              </a:p>
            </p:txBody>
          </p:sp>
          <p:sp>
            <p:nvSpPr>
              <p:cNvPr id="162" name="Google Shape;162;p13"/>
              <p:cNvSpPr txBox="1"/>
              <p:nvPr/>
            </p:nvSpPr>
            <p:spPr>
              <a:xfrm>
                <a:off x="1679878" y="14603964"/>
                <a:ext cx="556800" cy="2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200" u="none" cap="none" strike="noStrike">
                    <a:solidFill>
                      <a:srgbClr val="000000"/>
                    </a:solidFill>
                  </a:rPr>
                  <a:t>YEAR</a:t>
                </a:r>
                <a:endParaRPr sz="1200"/>
              </a:p>
            </p:txBody>
          </p:sp>
        </p:grpSp>
      </p:grpSp>
      <p:pic>
        <p:nvPicPr>
          <p:cNvPr id="163" name="Google Shape;1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2800" y="15421125"/>
            <a:ext cx="1012500" cy="101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85177">
            <a:off x="6215628" y="146991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500013">
            <a:off x="268871" y="197789"/>
            <a:ext cx="1001259" cy="11764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3"/>
          <p:cNvCxnSpPr/>
          <p:nvPr/>
        </p:nvCxnSpPr>
        <p:spPr>
          <a:xfrm>
            <a:off x="3427683" y="1313539"/>
            <a:ext cx="0" cy="475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67" name="Google Shape;167;p13"/>
          <p:cNvCxnSpPr/>
          <p:nvPr/>
        </p:nvCxnSpPr>
        <p:spPr>
          <a:xfrm>
            <a:off x="2493862" y="1201061"/>
            <a:ext cx="0" cy="475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68" name="Google Shape;168;p13"/>
          <p:cNvCxnSpPr>
            <a:stCxn id="169" idx="3"/>
          </p:cNvCxnSpPr>
          <p:nvPr/>
        </p:nvCxnSpPr>
        <p:spPr>
          <a:xfrm flipH="1" rot="10800000">
            <a:off x="1318975" y="2983575"/>
            <a:ext cx="311700" cy="75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70" name="Google Shape;170;p13"/>
          <p:cNvCxnSpPr/>
          <p:nvPr/>
        </p:nvCxnSpPr>
        <p:spPr>
          <a:xfrm rot="10800000">
            <a:off x="2976250" y="3081536"/>
            <a:ext cx="0" cy="475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71" name="Google Shape;171;p13"/>
          <p:cNvCxnSpPr/>
          <p:nvPr/>
        </p:nvCxnSpPr>
        <p:spPr>
          <a:xfrm rot="10800000">
            <a:off x="4358012" y="3012953"/>
            <a:ext cx="0" cy="475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72" name="Google Shape;172;p13"/>
          <p:cNvCxnSpPr/>
          <p:nvPr/>
        </p:nvCxnSpPr>
        <p:spPr>
          <a:xfrm rot="10800000">
            <a:off x="5118262" y="3081528"/>
            <a:ext cx="0" cy="475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grpSp>
        <p:nvGrpSpPr>
          <p:cNvPr id="173" name="Google Shape;173;p13"/>
          <p:cNvGrpSpPr/>
          <p:nvPr/>
        </p:nvGrpSpPr>
        <p:grpSpPr>
          <a:xfrm>
            <a:off x="8270426" y="15956280"/>
            <a:ext cx="837900" cy="726020"/>
            <a:chOff x="8270426" y="15956280"/>
            <a:chExt cx="837900" cy="726020"/>
          </a:xfrm>
        </p:grpSpPr>
        <p:sp>
          <p:nvSpPr>
            <p:cNvPr id="174" name="Google Shape;174;p13"/>
            <p:cNvSpPr txBox="1"/>
            <p:nvPr/>
          </p:nvSpPr>
          <p:spPr>
            <a:xfrm>
              <a:off x="8270426" y="16436000"/>
              <a:ext cx="837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800" u="none" cap="none" strike="noStrike">
                  <a:solidFill>
                    <a:schemeClr val="dk1"/>
                  </a:solidFill>
                </a:rPr>
                <a:t>Develop a lifelong love of learning </a:t>
              </a:r>
              <a:endParaRPr sz="800">
                <a:solidFill>
                  <a:schemeClr val="dk1"/>
                </a:solidFill>
              </a:endParaRPr>
            </a:p>
          </p:txBody>
        </p:sp>
        <p:cxnSp>
          <p:nvCxnSpPr>
            <p:cNvPr id="175" name="Google Shape;175;p13"/>
            <p:cNvCxnSpPr/>
            <p:nvPr/>
          </p:nvCxnSpPr>
          <p:spPr>
            <a:xfrm rot="10800000">
              <a:off x="8433975" y="159562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</p:grpSp>
      <p:grpSp>
        <p:nvGrpSpPr>
          <p:cNvPr id="176" name="Google Shape;176;p13"/>
          <p:cNvGrpSpPr/>
          <p:nvPr/>
        </p:nvGrpSpPr>
        <p:grpSpPr>
          <a:xfrm>
            <a:off x="6938338" y="15974730"/>
            <a:ext cx="1310812" cy="1249296"/>
            <a:chOff x="6949713" y="15956280"/>
            <a:chExt cx="1310812" cy="1249296"/>
          </a:xfrm>
        </p:grpSpPr>
        <p:pic>
          <p:nvPicPr>
            <p:cNvPr descr="Image result for meeting silhouette" id="177" name="Google Shape;177;p13"/>
            <p:cNvPicPr preferRelativeResize="0"/>
            <p:nvPr/>
          </p:nvPicPr>
          <p:blipFill rotWithShape="1">
            <a:blip r:embed="rId6">
              <a:alphaModFix/>
            </a:blip>
            <a:srcRect b="8013" l="28787" r="26986" t="8486"/>
            <a:stretch/>
          </p:blipFill>
          <p:spPr>
            <a:xfrm>
              <a:off x="7737249" y="16682301"/>
              <a:ext cx="523275" cy="5232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8" name="Google Shape;178;p13"/>
            <p:cNvCxnSpPr/>
            <p:nvPr/>
          </p:nvCxnSpPr>
          <p:spPr>
            <a:xfrm rot="10800000">
              <a:off x="7407099" y="159562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179" name="Google Shape;179;p13"/>
            <p:cNvSpPr txBox="1"/>
            <p:nvPr/>
          </p:nvSpPr>
          <p:spPr>
            <a:xfrm>
              <a:off x="6949713" y="16425625"/>
              <a:ext cx="83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Meet our science teacher  through Yr6 visits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180" name="Google Shape;180;p13"/>
          <p:cNvGrpSpPr/>
          <p:nvPr/>
        </p:nvGrpSpPr>
        <p:grpSpPr>
          <a:xfrm>
            <a:off x="8061650" y="15145192"/>
            <a:ext cx="750300" cy="713182"/>
            <a:chOff x="8061650" y="15145192"/>
            <a:chExt cx="750300" cy="713182"/>
          </a:xfrm>
        </p:grpSpPr>
        <p:cxnSp>
          <p:nvCxnSpPr>
            <p:cNvPr id="181" name="Google Shape;181;p13"/>
            <p:cNvCxnSpPr/>
            <p:nvPr/>
          </p:nvCxnSpPr>
          <p:spPr>
            <a:xfrm>
              <a:off x="8270437" y="1538317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182" name="Google Shape;182;p13"/>
            <p:cNvSpPr txBox="1"/>
            <p:nvPr/>
          </p:nvSpPr>
          <p:spPr>
            <a:xfrm>
              <a:off x="8061650" y="15145192"/>
              <a:ext cx="750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0000"/>
                  </a:solidFill>
                </a:rPr>
                <a:t>Develop a thirst for reading</a:t>
              </a:r>
              <a:endParaRPr sz="800">
                <a:solidFill>
                  <a:srgbClr val="FF0000"/>
                </a:solidFill>
              </a:endParaRPr>
            </a:p>
          </p:txBody>
        </p:sp>
      </p:grpSp>
      <p:grpSp>
        <p:nvGrpSpPr>
          <p:cNvPr id="183" name="Google Shape;183;p13"/>
          <p:cNvGrpSpPr/>
          <p:nvPr/>
        </p:nvGrpSpPr>
        <p:grpSpPr>
          <a:xfrm>
            <a:off x="7197800" y="14996175"/>
            <a:ext cx="793500" cy="859233"/>
            <a:chOff x="7197800" y="14996175"/>
            <a:chExt cx="793500" cy="859233"/>
          </a:xfrm>
        </p:grpSpPr>
        <p:cxnSp>
          <p:nvCxnSpPr>
            <p:cNvPr id="184" name="Google Shape;184;p13"/>
            <p:cNvCxnSpPr/>
            <p:nvPr/>
          </p:nvCxnSpPr>
          <p:spPr>
            <a:xfrm>
              <a:off x="7744087" y="15380208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185" name="Google Shape;185;p13"/>
            <p:cNvSpPr txBox="1"/>
            <p:nvPr/>
          </p:nvSpPr>
          <p:spPr>
            <a:xfrm>
              <a:off x="7197800" y="14996175"/>
              <a:ext cx="793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Visit Westfield Academy during Transition Day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186" name="Google Shape;186;p13"/>
          <p:cNvGrpSpPr/>
          <p:nvPr/>
        </p:nvGrpSpPr>
        <p:grpSpPr>
          <a:xfrm>
            <a:off x="5132875" y="15956280"/>
            <a:ext cx="1541835" cy="1153998"/>
            <a:chOff x="5132875" y="15956280"/>
            <a:chExt cx="1541835" cy="1153998"/>
          </a:xfrm>
        </p:grpSpPr>
        <p:pic>
          <p:nvPicPr>
            <p:cNvPr id="187" name="Google Shape;187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026034" y="16713128"/>
              <a:ext cx="648676" cy="397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8" name="Google Shape;188;p13"/>
            <p:cNvCxnSpPr/>
            <p:nvPr/>
          </p:nvCxnSpPr>
          <p:spPr>
            <a:xfrm rot="10800000">
              <a:off x="5458862" y="159562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189" name="Google Shape;189;p13"/>
            <p:cNvSpPr txBox="1"/>
            <p:nvPr/>
          </p:nvSpPr>
          <p:spPr>
            <a:xfrm>
              <a:off x="5132875" y="16438200"/>
              <a:ext cx="919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0000"/>
                  </a:solidFill>
                </a:rPr>
                <a:t>Improve your literacy &amp; numeracy through the form time programme</a:t>
              </a:r>
              <a:endParaRPr sz="800">
                <a:solidFill>
                  <a:srgbClr val="FF0000"/>
                </a:solidFill>
              </a:endParaRPr>
            </a:p>
          </p:txBody>
        </p:sp>
      </p:grpSp>
      <p:grpSp>
        <p:nvGrpSpPr>
          <p:cNvPr id="190" name="Google Shape;190;p13"/>
          <p:cNvGrpSpPr/>
          <p:nvPr/>
        </p:nvGrpSpPr>
        <p:grpSpPr>
          <a:xfrm>
            <a:off x="4258125" y="15956280"/>
            <a:ext cx="914577" cy="1409297"/>
            <a:chOff x="4258125" y="15956280"/>
            <a:chExt cx="914577" cy="1409297"/>
          </a:xfrm>
        </p:grpSpPr>
        <p:pic>
          <p:nvPicPr>
            <p:cNvPr id="191" name="Google Shape;191;p1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351202" y="16702549"/>
              <a:ext cx="821500" cy="66302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2" name="Google Shape;192;p13"/>
            <p:cNvCxnSpPr/>
            <p:nvPr/>
          </p:nvCxnSpPr>
          <p:spPr>
            <a:xfrm rot="10800000">
              <a:off x="4602937" y="159562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193" name="Google Shape;193;p13"/>
            <p:cNvSpPr txBox="1"/>
            <p:nvPr/>
          </p:nvSpPr>
          <p:spPr>
            <a:xfrm>
              <a:off x="4258125" y="16425600"/>
              <a:ext cx="772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Apply for a place at Westfield Academy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194" name="Google Shape;194;p13"/>
          <p:cNvGrpSpPr/>
          <p:nvPr/>
        </p:nvGrpSpPr>
        <p:grpSpPr>
          <a:xfrm>
            <a:off x="3241462" y="15956280"/>
            <a:ext cx="914400" cy="1208871"/>
            <a:chOff x="3241462" y="15956280"/>
            <a:chExt cx="914400" cy="1208871"/>
          </a:xfrm>
        </p:grpSpPr>
        <p:pic>
          <p:nvPicPr>
            <p:cNvPr id="195" name="Google Shape;195;p13"/>
            <p:cNvPicPr preferRelativeResize="0"/>
            <p:nvPr/>
          </p:nvPicPr>
          <p:blipFill rotWithShape="1">
            <a:blip r:embed="rId9">
              <a:alphaModFix/>
            </a:blip>
            <a:srcRect b="8115" l="0" r="0" t="0"/>
            <a:stretch/>
          </p:blipFill>
          <p:spPr>
            <a:xfrm>
              <a:off x="3241462" y="16752428"/>
              <a:ext cx="914400" cy="41272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6" name="Google Shape;196;p13"/>
            <p:cNvCxnSpPr/>
            <p:nvPr/>
          </p:nvCxnSpPr>
          <p:spPr>
            <a:xfrm rot="10800000">
              <a:off x="3802087" y="159562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197" name="Google Shape;197;p13"/>
            <p:cNvSpPr txBox="1"/>
            <p:nvPr/>
          </p:nvSpPr>
          <p:spPr>
            <a:xfrm>
              <a:off x="3577587" y="16455038"/>
              <a:ext cx="459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Sit SATS in Yr6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198" name="Google Shape;198;p13"/>
          <p:cNvGrpSpPr/>
          <p:nvPr/>
        </p:nvGrpSpPr>
        <p:grpSpPr>
          <a:xfrm>
            <a:off x="1632950" y="15956280"/>
            <a:ext cx="1661350" cy="991370"/>
            <a:chOff x="1251950" y="15956280"/>
            <a:chExt cx="1661350" cy="991370"/>
          </a:xfrm>
        </p:grpSpPr>
        <p:pic>
          <p:nvPicPr>
            <p:cNvPr id="199" name="Google Shape;199;p13"/>
            <p:cNvPicPr preferRelativeResize="0"/>
            <p:nvPr/>
          </p:nvPicPr>
          <p:blipFill rotWithShape="1">
            <a:blip r:embed="rId10">
              <a:alphaModFix/>
            </a:blip>
            <a:srcRect b="13349" l="0" r="0" t="1"/>
            <a:stretch/>
          </p:blipFill>
          <p:spPr>
            <a:xfrm rot="-971506">
              <a:off x="2257908" y="16263632"/>
              <a:ext cx="589684" cy="55516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0" name="Google Shape;200;p13"/>
            <p:cNvCxnSpPr/>
            <p:nvPr/>
          </p:nvCxnSpPr>
          <p:spPr>
            <a:xfrm rot="10800000">
              <a:off x="1700537" y="159562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01" name="Google Shape;201;p13"/>
            <p:cNvSpPr txBox="1"/>
            <p:nvPr/>
          </p:nvSpPr>
          <p:spPr>
            <a:xfrm>
              <a:off x="1251950" y="16455050"/>
              <a:ext cx="1012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Complete your taster day booklet to support with your transition to secondary school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02" name="Google Shape;202;p13"/>
          <p:cNvGrpSpPr/>
          <p:nvPr/>
        </p:nvGrpSpPr>
        <p:grpSpPr>
          <a:xfrm>
            <a:off x="3664451" y="15019013"/>
            <a:ext cx="837900" cy="836395"/>
            <a:chOff x="3664451" y="15019013"/>
            <a:chExt cx="837900" cy="836395"/>
          </a:xfrm>
        </p:grpSpPr>
        <p:cxnSp>
          <p:nvCxnSpPr>
            <p:cNvPr id="203" name="Google Shape;203;p13"/>
            <p:cNvCxnSpPr/>
            <p:nvPr/>
          </p:nvCxnSpPr>
          <p:spPr>
            <a:xfrm>
              <a:off x="4163012" y="15380208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04" name="Google Shape;204;p13"/>
            <p:cNvSpPr txBox="1"/>
            <p:nvPr/>
          </p:nvSpPr>
          <p:spPr>
            <a:xfrm>
              <a:off x="3664451" y="15019013"/>
              <a:ext cx="83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Meet our SLT &amp; pastoral leaders in 1:1 Yr6 meetings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05" name="Google Shape;205;p13"/>
          <p:cNvGrpSpPr/>
          <p:nvPr/>
        </p:nvGrpSpPr>
        <p:grpSpPr>
          <a:xfrm>
            <a:off x="2295550" y="14688650"/>
            <a:ext cx="1361382" cy="1166758"/>
            <a:chOff x="2295550" y="14688650"/>
            <a:chExt cx="1361382" cy="1166758"/>
          </a:xfrm>
        </p:grpSpPr>
        <p:pic>
          <p:nvPicPr>
            <p:cNvPr id="206" name="Google Shape;206;p13"/>
            <p:cNvPicPr preferRelativeResize="0"/>
            <p:nvPr/>
          </p:nvPicPr>
          <p:blipFill rotWithShape="1">
            <a:blip r:embed="rId11">
              <a:alphaModFix/>
            </a:blip>
            <a:srcRect b="32511" l="0" r="529" t="24406"/>
            <a:stretch/>
          </p:blipFill>
          <p:spPr>
            <a:xfrm>
              <a:off x="2295550" y="14688650"/>
              <a:ext cx="1361382" cy="4599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7" name="Google Shape;207;p13"/>
            <p:cNvCxnSpPr/>
            <p:nvPr/>
          </p:nvCxnSpPr>
          <p:spPr>
            <a:xfrm>
              <a:off x="2967562" y="15380208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08" name="Google Shape;208;p13"/>
            <p:cNvSpPr txBox="1"/>
            <p:nvPr/>
          </p:nvSpPr>
          <p:spPr>
            <a:xfrm>
              <a:off x="2574089" y="15111975"/>
              <a:ext cx="837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Attend Westfield’s summer school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sp>
        <p:nvSpPr>
          <p:cNvPr id="209" name="Google Shape;209;p13"/>
          <p:cNvSpPr txBox="1"/>
          <p:nvPr/>
        </p:nvSpPr>
        <p:spPr>
          <a:xfrm>
            <a:off x="217500" y="14340100"/>
            <a:ext cx="715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What do you know about Science? Student will portray what they know about Science </a:t>
            </a:r>
            <a:endParaRPr sz="800">
              <a:solidFill>
                <a:schemeClr val="dk1"/>
              </a:solidFill>
            </a:endParaRPr>
          </a:p>
        </p:txBody>
      </p:sp>
      <p:grpSp>
        <p:nvGrpSpPr>
          <p:cNvPr id="210" name="Google Shape;210;p13"/>
          <p:cNvGrpSpPr/>
          <p:nvPr/>
        </p:nvGrpSpPr>
        <p:grpSpPr>
          <a:xfrm>
            <a:off x="1719925" y="13781611"/>
            <a:ext cx="722700" cy="1013789"/>
            <a:chOff x="1719925" y="13857811"/>
            <a:chExt cx="722700" cy="1013789"/>
          </a:xfrm>
        </p:grpSpPr>
        <p:cxnSp>
          <p:nvCxnSpPr>
            <p:cNvPr id="211" name="Google Shape;211;p13"/>
            <p:cNvCxnSpPr/>
            <p:nvPr/>
          </p:nvCxnSpPr>
          <p:spPr>
            <a:xfrm rot="10800000">
              <a:off x="2017516" y="13857811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12" name="Google Shape;212;p13"/>
            <p:cNvSpPr txBox="1"/>
            <p:nvPr/>
          </p:nvSpPr>
          <p:spPr>
            <a:xfrm>
              <a:off x="1719925" y="14379000"/>
              <a:ext cx="722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Choose your science extra-curricular activities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13" name="Google Shape;213;p13"/>
          <p:cNvGrpSpPr/>
          <p:nvPr/>
        </p:nvGrpSpPr>
        <p:grpSpPr>
          <a:xfrm>
            <a:off x="2584247" y="13786104"/>
            <a:ext cx="644700" cy="752268"/>
            <a:chOff x="3955847" y="13786104"/>
            <a:chExt cx="644700" cy="752268"/>
          </a:xfrm>
        </p:grpSpPr>
        <p:cxnSp>
          <p:nvCxnSpPr>
            <p:cNvPr id="214" name="Google Shape;214;p13"/>
            <p:cNvCxnSpPr/>
            <p:nvPr/>
          </p:nvCxnSpPr>
          <p:spPr>
            <a:xfrm rot="10800000">
              <a:off x="4278200" y="1378610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15" name="Google Shape;215;p13"/>
            <p:cNvSpPr txBox="1"/>
            <p:nvPr/>
          </p:nvSpPr>
          <p:spPr>
            <a:xfrm>
              <a:off x="3955847" y="14292072"/>
              <a:ext cx="644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What is the solar system?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16" name="Google Shape;216;p13"/>
          <p:cNvGrpSpPr/>
          <p:nvPr/>
        </p:nvGrpSpPr>
        <p:grpSpPr>
          <a:xfrm>
            <a:off x="3344408" y="13786104"/>
            <a:ext cx="1083900" cy="875271"/>
            <a:chOff x="4716008" y="13786104"/>
            <a:chExt cx="1083900" cy="875271"/>
          </a:xfrm>
        </p:grpSpPr>
        <p:cxnSp>
          <p:nvCxnSpPr>
            <p:cNvPr id="217" name="Google Shape;217;p13"/>
            <p:cNvCxnSpPr/>
            <p:nvPr/>
          </p:nvCxnSpPr>
          <p:spPr>
            <a:xfrm rot="10800000">
              <a:off x="5270295" y="1378610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18" name="Google Shape;218;p13"/>
            <p:cNvSpPr txBox="1"/>
            <p:nvPr/>
          </p:nvSpPr>
          <p:spPr>
            <a:xfrm>
              <a:off x="4716008" y="14292075"/>
              <a:ext cx="1083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Discuss how the solar system form. Did the ‘Big Bang’ happen?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19" name="Google Shape;219;p13"/>
          <p:cNvGrpSpPr/>
          <p:nvPr/>
        </p:nvGrpSpPr>
        <p:grpSpPr>
          <a:xfrm>
            <a:off x="4606825" y="13786104"/>
            <a:ext cx="780000" cy="1244871"/>
            <a:chOff x="5978425" y="13786104"/>
            <a:chExt cx="780000" cy="1244871"/>
          </a:xfrm>
        </p:grpSpPr>
        <p:cxnSp>
          <p:nvCxnSpPr>
            <p:cNvPr id="220" name="Google Shape;220;p13"/>
            <p:cNvCxnSpPr/>
            <p:nvPr/>
          </p:nvCxnSpPr>
          <p:spPr>
            <a:xfrm rot="10800000">
              <a:off x="6350766" y="1378610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21" name="Google Shape;221;p13"/>
            <p:cNvSpPr txBox="1"/>
            <p:nvPr/>
          </p:nvSpPr>
          <p:spPr>
            <a:xfrm>
              <a:off x="5978425" y="14292075"/>
              <a:ext cx="7800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800">
                  <a:solidFill>
                    <a:schemeClr val="dk1"/>
                  </a:solidFill>
                </a:rPr>
                <a:t>What acids and alkalis do we have in our cupboard?</a:t>
              </a:r>
              <a:endParaRPr sz="800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800">
                  <a:solidFill>
                    <a:schemeClr val="dk1"/>
                  </a:solidFill>
                </a:rPr>
                <a:t>How do they react?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22" name="Google Shape;222;p13"/>
          <p:cNvGrpSpPr/>
          <p:nvPr/>
        </p:nvGrpSpPr>
        <p:grpSpPr>
          <a:xfrm>
            <a:off x="6702950" y="12548185"/>
            <a:ext cx="1565590" cy="1149539"/>
            <a:chOff x="6702950" y="12548185"/>
            <a:chExt cx="1565590" cy="1149539"/>
          </a:xfrm>
        </p:grpSpPr>
        <p:pic>
          <p:nvPicPr>
            <p:cNvPr id="223" name="Google Shape;223;p1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 rot="-2400001">
              <a:off x="7875124" y="12614956"/>
              <a:ext cx="326644" cy="3266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4" name="Google Shape;224;p13"/>
            <p:cNvGrpSpPr/>
            <p:nvPr/>
          </p:nvGrpSpPr>
          <p:grpSpPr>
            <a:xfrm>
              <a:off x="6702950" y="12747804"/>
              <a:ext cx="1083900" cy="949920"/>
              <a:chOff x="6702950" y="12747804"/>
              <a:chExt cx="1083900" cy="949920"/>
            </a:xfrm>
          </p:grpSpPr>
          <p:cxnSp>
            <p:nvCxnSpPr>
              <p:cNvPr id="225" name="Google Shape;225;p13"/>
              <p:cNvCxnSpPr/>
              <p:nvPr/>
            </p:nvCxnSpPr>
            <p:spPr>
              <a:xfrm>
                <a:off x="7007038" y="13222224"/>
                <a:ext cx="0" cy="4755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B0F0"/>
                </a:solidFill>
                <a:prstDash val="solid"/>
                <a:miter lim="800000"/>
                <a:headEnd len="sm" w="sm" type="none"/>
                <a:tailEnd len="med" w="med" type="oval"/>
              </a:ln>
            </p:spPr>
          </p:cxnSp>
          <p:sp>
            <p:nvSpPr>
              <p:cNvPr id="226" name="Google Shape;226;p13"/>
              <p:cNvSpPr txBox="1"/>
              <p:nvPr/>
            </p:nvSpPr>
            <p:spPr>
              <a:xfrm>
                <a:off x="6702950" y="12747804"/>
                <a:ext cx="10839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chemeClr val="dk1"/>
                    </a:solidFill>
                  </a:rPr>
                  <a:t>What is coronary heart disease?</a:t>
                </a:r>
                <a:endParaRPr sz="800">
                  <a:solidFill>
                    <a:schemeClr val="dk1"/>
                  </a:solidFill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chemeClr val="dk1"/>
                    </a:solidFill>
                  </a:rPr>
                  <a:t>How do we prevent having it when we are older?</a:t>
                </a:r>
                <a:endParaRPr sz="800">
                  <a:solidFill>
                    <a:schemeClr val="dk1"/>
                  </a:solidFill>
                </a:endParaRPr>
              </a:p>
            </p:txBody>
          </p:sp>
        </p:grpSp>
      </p:grpSp>
      <p:pic>
        <p:nvPicPr>
          <p:cNvPr descr="Image result for languages" id="227" name="Google Shape;227;p13"/>
          <p:cNvPicPr preferRelativeResize="0"/>
          <p:nvPr/>
        </p:nvPicPr>
        <p:blipFill rotWithShape="1">
          <a:blip r:embed="rId13">
            <a:alphaModFix/>
          </a:blip>
          <a:srcRect b="0" l="21198" r="20259" t="0"/>
          <a:stretch/>
        </p:blipFill>
        <p:spPr>
          <a:xfrm>
            <a:off x="8522950" y="16731320"/>
            <a:ext cx="982200" cy="629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13"/>
          <p:cNvGrpSpPr/>
          <p:nvPr/>
        </p:nvGrpSpPr>
        <p:grpSpPr>
          <a:xfrm>
            <a:off x="5600925" y="13789152"/>
            <a:ext cx="827100" cy="920246"/>
            <a:chOff x="5600925" y="13789152"/>
            <a:chExt cx="827100" cy="920246"/>
          </a:xfrm>
        </p:grpSpPr>
        <p:cxnSp>
          <p:nvCxnSpPr>
            <p:cNvPr id="229" name="Google Shape;229;p13"/>
            <p:cNvCxnSpPr/>
            <p:nvPr/>
          </p:nvCxnSpPr>
          <p:spPr>
            <a:xfrm rot="10800000">
              <a:off x="6014485" y="13789152"/>
              <a:ext cx="0" cy="4755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30" name="Google Shape;230;p13"/>
            <p:cNvSpPr txBox="1"/>
            <p:nvPr/>
          </p:nvSpPr>
          <p:spPr>
            <a:xfrm>
              <a:off x="5600925" y="14340098"/>
              <a:ext cx="827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do we make a salt </a:t>
              </a:r>
              <a:endParaRPr sz="800">
                <a:solidFill>
                  <a:schemeClr val="dk1"/>
                </a:solidFill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31" name="Google Shape;231;p13"/>
          <p:cNvGrpSpPr/>
          <p:nvPr/>
        </p:nvGrpSpPr>
        <p:grpSpPr>
          <a:xfrm>
            <a:off x="6605938" y="13789152"/>
            <a:ext cx="1278038" cy="1087697"/>
            <a:chOff x="6605938" y="13789152"/>
            <a:chExt cx="1278038" cy="1087697"/>
          </a:xfrm>
        </p:grpSpPr>
        <p:pic>
          <p:nvPicPr>
            <p:cNvPr descr="Sprinter, Marathon, Sports, Silhouette, Running" id="232" name="Google Shape;232;p1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295850" y="14362399"/>
              <a:ext cx="588125" cy="5144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3" name="Google Shape;233;p13"/>
            <p:cNvCxnSpPr/>
            <p:nvPr/>
          </p:nvCxnSpPr>
          <p:spPr>
            <a:xfrm rot="10800000">
              <a:off x="6676768" y="13789152"/>
              <a:ext cx="0" cy="4755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34" name="Google Shape;234;p13"/>
            <p:cNvSpPr txBox="1"/>
            <p:nvPr/>
          </p:nvSpPr>
          <p:spPr>
            <a:xfrm>
              <a:off x="6605938" y="14292072"/>
              <a:ext cx="868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 what is in our blood and </a:t>
              </a:r>
              <a:r>
                <a:rPr lang="en-US" sz="800">
                  <a:solidFill>
                    <a:schemeClr val="dk1"/>
                  </a:solidFill>
                </a:rPr>
                <a:t>how</a:t>
              </a:r>
              <a:r>
                <a:rPr lang="en-US" sz="800">
                  <a:solidFill>
                    <a:schemeClr val="dk1"/>
                  </a:solidFill>
                </a:rPr>
                <a:t> it moves around our body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35" name="Google Shape;235;p13"/>
          <p:cNvGrpSpPr/>
          <p:nvPr/>
        </p:nvGrpSpPr>
        <p:grpSpPr>
          <a:xfrm>
            <a:off x="268911" y="13174050"/>
            <a:ext cx="897848" cy="1242633"/>
            <a:chOff x="308511" y="13008350"/>
            <a:chExt cx="897848" cy="1242633"/>
          </a:xfrm>
        </p:grpSpPr>
        <p:cxnSp>
          <p:nvCxnSpPr>
            <p:cNvPr id="236" name="Google Shape;236;p13"/>
            <p:cNvCxnSpPr/>
            <p:nvPr/>
          </p:nvCxnSpPr>
          <p:spPr>
            <a:xfrm>
              <a:off x="1011808" y="13877059"/>
              <a:ext cx="0" cy="475146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37" name="Google Shape;237;p13"/>
            <p:cNvSpPr txBox="1"/>
            <p:nvPr/>
          </p:nvSpPr>
          <p:spPr>
            <a:xfrm>
              <a:off x="308511" y="13008350"/>
              <a:ext cx="7227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Safety and expectations in the Laboratory – students will learn about safety aspects of working in a </a:t>
              </a:r>
              <a:r>
                <a:rPr lang="en-US" sz="800">
                  <a:solidFill>
                    <a:schemeClr val="dk1"/>
                  </a:solidFill>
                </a:rPr>
                <a:t>Practical Laboratory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38" name="Google Shape;238;p13"/>
          <p:cNvGrpSpPr/>
          <p:nvPr/>
        </p:nvGrpSpPr>
        <p:grpSpPr>
          <a:xfrm>
            <a:off x="2105041" y="13012133"/>
            <a:ext cx="844402" cy="687298"/>
            <a:chOff x="2030432" y="13011913"/>
            <a:chExt cx="754200" cy="687298"/>
          </a:xfrm>
        </p:grpSpPr>
        <p:cxnSp>
          <p:nvCxnSpPr>
            <p:cNvPr id="239" name="Google Shape;239;p13"/>
            <p:cNvCxnSpPr/>
            <p:nvPr/>
          </p:nvCxnSpPr>
          <p:spPr>
            <a:xfrm>
              <a:off x="2441387" y="13224011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40" name="Google Shape;240;p13"/>
            <p:cNvSpPr txBox="1"/>
            <p:nvPr/>
          </p:nvSpPr>
          <p:spPr>
            <a:xfrm>
              <a:off x="2030432" y="13011913"/>
              <a:ext cx="754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800">
                  <a:solidFill>
                    <a:schemeClr val="dk1"/>
                  </a:solidFill>
                </a:rPr>
                <a:t>Specialised cells and their functions in organisms</a:t>
              </a:r>
              <a:endParaRPr sz="800">
                <a:solidFill>
                  <a:srgbClr val="FF0000"/>
                </a:solidFill>
              </a:endParaRPr>
            </a:p>
          </p:txBody>
        </p:sp>
      </p:grpSp>
      <p:grpSp>
        <p:nvGrpSpPr>
          <p:cNvPr id="241" name="Google Shape;241;p13"/>
          <p:cNvGrpSpPr/>
          <p:nvPr/>
        </p:nvGrpSpPr>
        <p:grpSpPr>
          <a:xfrm>
            <a:off x="4012850" y="12912250"/>
            <a:ext cx="868500" cy="785174"/>
            <a:chOff x="4165250" y="12912250"/>
            <a:chExt cx="868500" cy="785174"/>
          </a:xfrm>
        </p:grpSpPr>
        <p:cxnSp>
          <p:nvCxnSpPr>
            <p:cNvPr id="242" name="Google Shape;242;p13"/>
            <p:cNvCxnSpPr/>
            <p:nvPr/>
          </p:nvCxnSpPr>
          <p:spPr>
            <a:xfrm>
              <a:off x="4571762" y="1322222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43" name="Google Shape;243;p13"/>
            <p:cNvSpPr txBox="1"/>
            <p:nvPr/>
          </p:nvSpPr>
          <p:spPr>
            <a:xfrm>
              <a:off x="4165250" y="12912250"/>
              <a:ext cx="868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highlight>
                    <a:schemeClr val="lt1"/>
                  </a:highlight>
                </a:rPr>
                <a:t>Discuss how </a:t>
              </a:r>
              <a:r>
                <a:rPr lang="en-US" sz="800">
                  <a:solidFill>
                    <a:schemeClr val="dk1"/>
                  </a:solidFill>
                  <a:highlight>
                    <a:schemeClr val="lt1"/>
                  </a:highlight>
                </a:rPr>
                <a:t>the universe</a:t>
              </a:r>
              <a:r>
                <a:rPr lang="en-US" sz="800">
                  <a:solidFill>
                    <a:schemeClr val="dk1"/>
                  </a:solidFill>
                  <a:highlight>
                    <a:schemeClr val="lt1"/>
                  </a:highlight>
                </a:rPr>
                <a:t> was created. </a:t>
              </a:r>
              <a:endParaRPr sz="8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44" name="Google Shape;244;p13"/>
          <p:cNvGrpSpPr/>
          <p:nvPr/>
        </p:nvGrpSpPr>
        <p:grpSpPr>
          <a:xfrm>
            <a:off x="5077325" y="12651400"/>
            <a:ext cx="772500" cy="1121811"/>
            <a:chOff x="5083925" y="12725425"/>
            <a:chExt cx="772500" cy="1121811"/>
          </a:xfrm>
        </p:grpSpPr>
        <p:cxnSp>
          <p:nvCxnSpPr>
            <p:cNvPr id="245" name="Google Shape;245;p13"/>
            <p:cNvCxnSpPr/>
            <p:nvPr/>
          </p:nvCxnSpPr>
          <p:spPr>
            <a:xfrm>
              <a:off x="5445537" y="13372036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46" name="Google Shape;246;p13"/>
            <p:cNvSpPr txBox="1"/>
            <p:nvPr/>
          </p:nvSpPr>
          <p:spPr>
            <a:xfrm>
              <a:off x="5083925" y="12725425"/>
              <a:ext cx="772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What acids and alkalis do we have in our cupboard?</a:t>
              </a:r>
              <a:endParaRPr sz="800">
                <a:solidFill>
                  <a:schemeClr val="dk1"/>
                </a:solidFill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How do they react?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6045800" y="12957825"/>
            <a:ext cx="643500" cy="739599"/>
            <a:chOff x="6045800" y="12957825"/>
            <a:chExt cx="643500" cy="739599"/>
          </a:xfrm>
        </p:grpSpPr>
        <p:cxnSp>
          <p:nvCxnSpPr>
            <p:cNvPr id="248" name="Google Shape;248;p13"/>
            <p:cNvCxnSpPr/>
            <p:nvPr/>
          </p:nvCxnSpPr>
          <p:spPr>
            <a:xfrm>
              <a:off x="6443162" y="1322222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49" name="Google Shape;249;p13"/>
            <p:cNvSpPr txBox="1"/>
            <p:nvPr/>
          </p:nvSpPr>
          <p:spPr>
            <a:xfrm>
              <a:off x="6045800" y="12957825"/>
              <a:ext cx="643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Organisation of living things.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50" name="Google Shape;250;p13"/>
          <p:cNvGrpSpPr/>
          <p:nvPr/>
        </p:nvGrpSpPr>
        <p:grpSpPr>
          <a:xfrm>
            <a:off x="8459349" y="11769550"/>
            <a:ext cx="988576" cy="738900"/>
            <a:chOff x="8518487" y="11691338"/>
            <a:chExt cx="988576" cy="738900"/>
          </a:xfrm>
        </p:grpSpPr>
        <p:cxnSp>
          <p:nvCxnSpPr>
            <p:cNvPr id="251" name="Google Shape;251;p13"/>
            <p:cNvCxnSpPr/>
            <p:nvPr/>
          </p:nvCxnSpPr>
          <p:spPr>
            <a:xfrm>
              <a:off x="8677487" y="12009399"/>
              <a:ext cx="0" cy="475188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52" name="Google Shape;252;p13"/>
            <p:cNvSpPr txBox="1"/>
            <p:nvPr/>
          </p:nvSpPr>
          <p:spPr>
            <a:xfrm>
              <a:off x="8940062" y="11691338"/>
              <a:ext cx="5670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why astronauts float on the moon but not              on Earth.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53" name="Google Shape;253;p13"/>
          <p:cNvGrpSpPr/>
          <p:nvPr/>
        </p:nvGrpSpPr>
        <p:grpSpPr>
          <a:xfrm>
            <a:off x="7145837" y="11918303"/>
            <a:ext cx="1074141" cy="538448"/>
            <a:chOff x="7145837" y="11918303"/>
            <a:chExt cx="1074141" cy="538448"/>
          </a:xfrm>
        </p:grpSpPr>
        <p:cxnSp>
          <p:nvCxnSpPr>
            <p:cNvPr id="254" name="Google Shape;254;p13"/>
            <p:cNvCxnSpPr/>
            <p:nvPr/>
          </p:nvCxnSpPr>
          <p:spPr>
            <a:xfrm rot="10800000">
              <a:off x="8051979" y="11848715"/>
              <a:ext cx="0" cy="475176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55" name="Google Shape;255;p13"/>
            <p:cNvSpPr txBox="1"/>
            <p:nvPr/>
          </p:nvSpPr>
          <p:spPr>
            <a:xfrm>
              <a:off x="7145837" y="12210450"/>
              <a:ext cx="1012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sound and light travel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56" name="Google Shape;256;p13"/>
          <p:cNvGrpSpPr/>
          <p:nvPr/>
        </p:nvGrpSpPr>
        <p:grpSpPr>
          <a:xfrm>
            <a:off x="8349006" y="13503812"/>
            <a:ext cx="982844" cy="786163"/>
            <a:chOff x="8442606" y="13408812"/>
            <a:chExt cx="982844" cy="786163"/>
          </a:xfrm>
        </p:grpSpPr>
        <p:cxnSp>
          <p:nvCxnSpPr>
            <p:cNvPr id="257" name="Google Shape;257;p13"/>
            <p:cNvCxnSpPr/>
            <p:nvPr/>
          </p:nvCxnSpPr>
          <p:spPr>
            <a:xfrm rot="10800000">
              <a:off x="8610456" y="13339330"/>
              <a:ext cx="0" cy="474964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58" name="Google Shape;258;p13"/>
            <p:cNvSpPr txBox="1"/>
            <p:nvPr/>
          </p:nvSpPr>
          <p:spPr>
            <a:xfrm>
              <a:off x="8645450" y="13825675"/>
              <a:ext cx="78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What are the cells needed to make a baby?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59" name="Google Shape;259;p13"/>
          <p:cNvGrpSpPr/>
          <p:nvPr/>
        </p:nvGrpSpPr>
        <p:grpSpPr>
          <a:xfrm>
            <a:off x="8513333" y="12812920"/>
            <a:ext cx="973092" cy="430243"/>
            <a:chOff x="8651808" y="12608157"/>
            <a:chExt cx="973092" cy="430243"/>
          </a:xfrm>
        </p:grpSpPr>
        <p:cxnSp>
          <p:nvCxnSpPr>
            <p:cNvPr id="260" name="Google Shape;260;p13"/>
            <p:cNvCxnSpPr/>
            <p:nvPr/>
          </p:nvCxnSpPr>
          <p:spPr>
            <a:xfrm>
              <a:off x="8889408" y="12370557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61" name="Google Shape;261;p13"/>
            <p:cNvSpPr txBox="1"/>
            <p:nvPr/>
          </p:nvSpPr>
          <p:spPr>
            <a:xfrm>
              <a:off x="9066000" y="12669100"/>
              <a:ext cx="5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Calculate the speed of an object.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62" name="Google Shape;262;p13"/>
          <p:cNvGrpSpPr/>
          <p:nvPr/>
        </p:nvGrpSpPr>
        <p:grpSpPr>
          <a:xfrm>
            <a:off x="7566627" y="10326003"/>
            <a:ext cx="831823" cy="1205396"/>
            <a:chOff x="7261827" y="10326003"/>
            <a:chExt cx="831823" cy="1205396"/>
          </a:xfrm>
        </p:grpSpPr>
        <p:pic>
          <p:nvPicPr>
            <p:cNvPr id="263" name="Google Shape;263;p13"/>
            <p:cNvPicPr preferRelativeResize="0"/>
            <p:nvPr/>
          </p:nvPicPr>
          <p:blipFill rotWithShape="1">
            <a:blip r:embed="rId15">
              <a:alphaModFix/>
            </a:blip>
            <a:srcRect b="-76490" l="-58490" r="58490" t="76490"/>
            <a:stretch/>
          </p:blipFill>
          <p:spPr>
            <a:xfrm>
              <a:off x="7686500" y="10326003"/>
              <a:ext cx="407150" cy="4071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4" name="Google Shape;264;p13"/>
            <p:cNvCxnSpPr/>
            <p:nvPr/>
          </p:nvCxnSpPr>
          <p:spPr>
            <a:xfrm>
              <a:off x="7549468" y="11064223"/>
              <a:ext cx="0" cy="47535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65" name="Google Shape;265;p13"/>
            <p:cNvSpPr txBox="1"/>
            <p:nvPr/>
          </p:nvSpPr>
          <p:spPr>
            <a:xfrm>
              <a:off x="7261827" y="10572425"/>
              <a:ext cx="672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</a:t>
              </a:r>
              <a:r>
                <a:rPr lang="en-US" sz="800">
                  <a:solidFill>
                    <a:schemeClr val="dk1"/>
                  </a:solidFill>
                </a:rPr>
                <a:t> different energy types in society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66" name="Google Shape;266;p13"/>
          <p:cNvGrpSpPr/>
          <p:nvPr/>
        </p:nvGrpSpPr>
        <p:grpSpPr>
          <a:xfrm>
            <a:off x="6785400" y="10677996"/>
            <a:ext cx="636000" cy="861444"/>
            <a:chOff x="6785400" y="10677996"/>
            <a:chExt cx="636000" cy="861444"/>
          </a:xfrm>
        </p:grpSpPr>
        <p:cxnSp>
          <p:nvCxnSpPr>
            <p:cNvPr id="267" name="Google Shape;267;p13"/>
            <p:cNvCxnSpPr/>
            <p:nvPr/>
          </p:nvCxnSpPr>
          <p:spPr>
            <a:xfrm>
              <a:off x="7244974" y="1106424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68" name="Google Shape;268;p13"/>
            <p:cNvSpPr txBox="1"/>
            <p:nvPr/>
          </p:nvSpPr>
          <p:spPr>
            <a:xfrm>
              <a:off x="6785400" y="10677996"/>
              <a:ext cx="636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Draw a simple food chain in a local habitat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69" name="Google Shape;269;p13"/>
          <p:cNvGrpSpPr/>
          <p:nvPr/>
        </p:nvGrpSpPr>
        <p:grpSpPr>
          <a:xfrm>
            <a:off x="6087337" y="11684849"/>
            <a:ext cx="1012500" cy="973399"/>
            <a:chOff x="6087337" y="11684849"/>
            <a:chExt cx="1012500" cy="973399"/>
          </a:xfrm>
        </p:grpSpPr>
        <p:cxnSp>
          <p:nvCxnSpPr>
            <p:cNvPr id="270" name="Google Shape;270;p13"/>
            <p:cNvCxnSpPr/>
            <p:nvPr/>
          </p:nvCxnSpPr>
          <p:spPr>
            <a:xfrm rot="10800000">
              <a:off x="6951537" y="11684849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71" name="Google Shape;271;p13"/>
            <p:cNvSpPr txBox="1"/>
            <p:nvPr/>
          </p:nvSpPr>
          <p:spPr>
            <a:xfrm>
              <a:off x="6087337" y="12042648"/>
              <a:ext cx="1012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highlight>
                    <a:schemeClr val="lt1"/>
                  </a:highlight>
                </a:rPr>
                <a:t>Explain how animals adapt to their environment e.g. a polar bear versus a camel</a:t>
              </a:r>
              <a:endParaRPr sz="8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72" name="Google Shape;272;p13"/>
          <p:cNvGrpSpPr/>
          <p:nvPr/>
        </p:nvGrpSpPr>
        <p:grpSpPr>
          <a:xfrm>
            <a:off x="2350550" y="11645357"/>
            <a:ext cx="672900" cy="815080"/>
            <a:chOff x="2502950" y="11645357"/>
            <a:chExt cx="672900" cy="815080"/>
          </a:xfrm>
        </p:grpSpPr>
        <p:cxnSp>
          <p:nvCxnSpPr>
            <p:cNvPr id="273" name="Google Shape;273;p13"/>
            <p:cNvCxnSpPr/>
            <p:nvPr/>
          </p:nvCxnSpPr>
          <p:spPr>
            <a:xfrm rot="10800000">
              <a:off x="2802875" y="11645357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74" name="Google Shape;274;p13"/>
            <p:cNvSpPr txBox="1"/>
            <p:nvPr/>
          </p:nvSpPr>
          <p:spPr>
            <a:xfrm>
              <a:off x="2502950" y="12091138"/>
              <a:ext cx="67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 a combustion reaction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75" name="Google Shape;275;p13"/>
          <p:cNvGrpSpPr/>
          <p:nvPr/>
        </p:nvGrpSpPr>
        <p:grpSpPr>
          <a:xfrm>
            <a:off x="8027440" y="10924513"/>
            <a:ext cx="910936" cy="912985"/>
            <a:chOff x="7973890" y="10912225"/>
            <a:chExt cx="910936" cy="912985"/>
          </a:xfrm>
        </p:grpSpPr>
        <p:cxnSp>
          <p:nvCxnSpPr>
            <p:cNvPr id="276" name="Google Shape;276;p13"/>
            <p:cNvCxnSpPr/>
            <p:nvPr/>
          </p:nvCxnSpPr>
          <p:spPr>
            <a:xfrm>
              <a:off x="8126590" y="11405725"/>
              <a:ext cx="0" cy="475071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77" name="Google Shape;277;p13"/>
            <p:cNvSpPr txBox="1"/>
            <p:nvPr/>
          </p:nvSpPr>
          <p:spPr>
            <a:xfrm>
              <a:off x="8248825" y="10912225"/>
              <a:ext cx="636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British Science Week - why is science important?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78" name="Google Shape;278;p13"/>
          <p:cNvGrpSpPr/>
          <p:nvPr/>
        </p:nvGrpSpPr>
        <p:grpSpPr>
          <a:xfrm>
            <a:off x="5203426" y="11686032"/>
            <a:ext cx="837900" cy="855312"/>
            <a:chOff x="5203426" y="11686032"/>
            <a:chExt cx="837900" cy="855312"/>
          </a:xfrm>
        </p:grpSpPr>
        <p:cxnSp>
          <p:nvCxnSpPr>
            <p:cNvPr id="279" name="Google Shape;279;p13"/>
            <p:cNvCxnSpPr/>
            <p:nvPr/>
          </p:nvCxnSpPr>
          <p:spPr>
            <a:xfrm rot="10800000">
              <a:off x="5886400" y="11686032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80" name="Google Shape;280;p13"/>
            <p:cNvSpPr txBox="1"/>
            <p:nvPr/>
          </p:nvSpPr>
          <p:spPr>
            <a:xfrm>
              <a:off x="5203426" y="12048744"/>
              <a:ext cx="837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800">
                  <a:solidFill>
                    <a:schemeClr val="dk1"/>
                  </a:solidFill>
                </a:rPr>
                <a:t>Complete your Y7 end-of-year test to show off your learning.</a:t>
              </a:r>
              <a:endParaRPr sz="800">
                <a:solidFill>
                  <a:srgbClr val="FF0000"/>
                </a:solidFill>
              </a:endParaRPr>
            </a:p>
          </p:txBody>
        </p:sp>
      </p:grpSp>
      <p:grpSp>
        <p:nvGrpSpPr>
          <p:cNvPr id="281" name="Google Shape;281;p13"/>
          <p:cNvGrpSpPr/>
          <p:nvPr/>
        </p:nvGrpSpPr>
        <p:grpSpPr>
          <a:xfrm>
            <a:off x="1089127" y="13089150"/>
            <a:ext cx="1012500" cy="681888"/>
            <a:chOff x="983327" y="13046675"/>
            <a:chExt cx="1012500" cy="681888"/>
          </a:xfrm>
        </p:grpSpPr>
        <p:cxnSp>
          <p:nvCxnSpPr>
            <p:cNvPr id="282" name="Google Shape;282;p13"/>
            <p:cNvCxnSpPr/>
            <p:nvPr/>
          </p:nvCxnSpPr>
          <p:spPr>
            <a:xfrm>
              <a:off x="1645325" y="13253063"/>
              <a:ext cx="194100" cy="4755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83" name="Google Shape;283;p13"/>
            <p:cNvSpPr txBox="1"/>
            <p:nvPr/>
          </p:nvSpPr>
          <p:spPr>
            <a:xfrm>
              <a:off x="983327" y="13046675"/>
              <a:ext cx="1012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800">
                  <a:solidFill>
                    <a:schemeClr val="dk1"/>
                  </a:solidFill>
                </a:rPr>
                <a:t>Cells, tissues and organ systems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84" name="Google Shape;284;p13"/>
          <p:cNvGrpSpPr/>
          <p:nvPr/>
        </p:nvGrpSpPr>
        <p:grpSpPr>
          <a:xfrm>
            <a:off x="3019363" y="10833375"/>
            <a:ext cx="1240200" cy="890940"/>
            <a:chOff x="3030463" y="10648500"/>
            <a:chExt cx="1240200" cy="890940"/>
          </a:xfrm>
        </p:grpSpPr>
        <p:cxnSp>
          <p:nvCxnSpPr>
            <p:cNvPr id="285" name="Google Shape;285;p13"/>
            <p:cNvCxnSpPr/>
            <p:nvPr/>
          </p:nvCxnSpPr>
          <p:spPr>
            <a:xfrm>
              <a:off x="3472587" y="1106424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86" name="Google Shape;286;p13"/>
            <p:cNvSpPr txBox="1"/>
            <p:nvPr/>
          </p:nvSpPr>
          <p:spPr>
            <a:xfrm>
              <a:off x="3030463" y="10648500"/>
              <a:ext cx="1240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Investigate how magnesium burns in the flame of a bunsen burner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87" name="Google Shape;287;p13"/>
          <p:cNvGrpSpPr/>
          <p:nvPr/>
        </p:nvGrpSpPr>
        <p:grpSpPr>
          <a:xfrm>
            <a:off x="1921666" y="10786875"/>
            <a:ext cx="1083900" cy="752565"/>
            <a:chOff x="1921666" y="10786875"/>
            <a:chExt cx="1083900" cy="752565"/>
          </a:xfrm>
        </p:grpSpPr>
        <p:cxnSp>
          <p:nvCxnSpPr>
            <p:cNvPr id="288" name="Google Shape;288;p13"/>
            <p:cNvCxnSpPr/>
            <p:nvPr/>
          </p:nvCxnSpPr>
          <p:spPr>
            <a:xfrm>
              <a:off x="2634912" y="1106424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89" name="Google Shape;289;p13"/>
            <p:cNvSpPr txBox="1"/>
            <p:nvPr/>
          </p:nvSpPr>
          <p:spPr>
            <a:xfrm>
              <a:off x="1921666" y="10786875"/>
              <a:ext cx="1083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Investigate if a reaction is exothermic or endothermic.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90" name="Google Shape;290;p13"/>
          <p:cNvGrpSpPr/>
          <p:nvPr/>
        </p:nvGrpSpPr>
        <p:grpSpPr>
          <a:xfrm>
            <a:off x="2866096" y="11563295"/>
            <a:ext cx="1248768" cy="803293"/>
            <a:chOff x="3064821" y="11529445"/>
            <a:chExt cx="1248768" cy="803293"/>
          </a:xfrm>
        </p:grpSpPr>
        <p:pic>
          <p:nvPicPr>
            <p:cNvPr id="291" name="Google Shape;291;p13"/>
            <p:cNvPicPr preferRelativeResize="0"/>
            <p:nvPr/>
          </p:nvPicPr>
          <p:blipFill rotWithShape="1">
            <a:blip r:embed="rId16">
              <a:alphaModFix/>
            </a:blip>
            <a:srcRect b="71950" l="-363540" r="363539" t="-71950"/>
            <a:stretch/>
          </p:blipFill>
          <p:spPr>
            <a:xfrm>
              <a:off x="3064821" y="11958654"/>
              <a:ext cx="339900" cy="3399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2" name="Google Shape;292;p13"/>
            <p:cNvCxnSpPr/>
            <p:nvPr/>
          </p:nvCxnSpPr>
          <p:spPr>
            <a:xfrm rot="10800000">
              <a:off x="4132000" y="11529445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93" name="Google Shape;293;p13"/>
            <p:cNvSpPr txBox="1"/>
            <p:nvPr/>
          </p:nvSpPr>
          <p:spPr>
            <a:xfrm>
              <a:off x="3475689" y="11963438"/>
              <a:ext cx="83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Analyse data and explain their significance.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94" name="Google Shape;294;p13"/>
          <p:cNvGrpSpPr/>
          <p:nvPr/>
        </p:nvGrpSpPr>
        <p:grpSpPr>
          <a:xfrm>
            <a:off x="275550" y="10793700"/>
            <a:ext cx="868138" cy="738900"/>
            <a:chOff x="275550" y="10793700"/>
            <a:chExt cx="868138" cy="738900"/>
          </a:xfrm>
        </p:grpSpPr>
        <p:cxnSp>
          <p:nvCxnSpPr>
            <p:cNvPr id="295" name="Google Shape;295;p13"/>
            <p:cNvCxnSpPr/>
            <p:nvPr/>
          </p:nvCxnSpPr>
          <p:spPr>
            <a:xfrm rot="10800000">
              <a:off x="948988" y="10813956"/>
              <a:ext cx="0" cy="475392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96" name="Google Shape;296;p13"/>
            <p:cNvSpPr txBox="1"/>
            <p:nvPr/>
          </p:nvSpPr>
          <p:spPr>
            <a:xfrm>
              <a:off x="275550" y="10793700"/>
              <a:ext cx="5997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Investigate</a:t>
              </a:r>
              <a:r>
                <a:rPr lang="en-US" sz="800">
                  <a:solidFill>
                    <a:schemeClr val="dk1"/>
                  </a:solidFill>
                </a:rPr>
                <a:t> what food groups different foods belong to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297" name="Google Shape;297;p13"/>
          <p:cNvGrpSpPr/>
          <p:nvPr/>
        </p:nvGrpSpPr>
        <p:grpSpPr>
          <a:xfrm>
            <a:off x="376303" y="11320875"/>
            <a:ext cx="981722" cy="798000"/>
            <a:chOff x="376303" y="11320875"/>
            <a:chExt cx="981722" cy="798000"/>
          </a:xfrm>
        </p:grpSpPr>
        <p:cxnSp>
          <p:nvCxnSpPr>
            <p:cNvPr id="298" name="Google Shape;298;p13"/>
            <p:cNvCxnSpPr/>
            <p:nvPr/>
          </p:nvCxnSpPr>
          <p:spPr>
            <a:xfrm flipH="1" rot="10800000">
              <a:off x="929325" y="11320875"/>
              <a:ext cx="428700" cy="562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299" name="Google Shape;299;p13"/>
            <p:cNvSpPr txBox="1"/>
            <p:nvPr/>
          </p:nvSpPr>
          <p:spPr>
            <a:xfrm>
              <a:off x="376303" y="11626275"/>
              <a:ext cx="8253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</a:t>
              </a:r>
              <a:r>
                <a:rPr lang="en-US" sz="800">
                  <a:solidFill>
                    <a:schemeClr val="dk1"/>
                  </a:solidFill>
                </a:rPr>
                <a:t> how plants photosynthesise their food.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00" name="Google Shape;300;p13"/>
          <p:cNvGrpSpPr/>
          <p:nvPr/>
        </p:nvGrpSpPr>
        <p:grpSpPr>
          <a:xfrm>
            <a:off x="850211" y="8689450"/>
            <a:ext cx="735033" cy="822001"/>
            <a:chOff x="739374" y="8735850"/>
            <a:chExt cx="735033" cy="822001"/>
          </a:xfrm>
        </p:grpSpPr>
        <p:cxnSp>
          <p:nvCxnSpPr>
            <p:cNvPr id="301" name="Google Shape;301;p13"/>
            <p:cNvCxnSpPr/>
            <p:nvPr/>
          </p:nvCxnSpPr>
          <p:spPr>
            <a:xfrm>
              <a:off x="1337907" y="9125642"/>
              <a:ext cx="0" cy="475319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02" name="Google Shape;302;p13"/>
            <p:cNvSpPr txBox="1"/>
            <p:nvPr/>
          </p:nvSpPr>
          <p:spPr>
            <a:xfrm>
              <a:off x="739374" y="8735850"/>
              <a:ext cx="72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Identify the </a:t>
              </a:r>
              <a:r>
                <a:rPr lang="en-US" sz="800">
                  <a:solidFill>
                    <a:schemeClr val="dk1"/>
                  </a:solidFill>
                </a:rPr>
                <a:t>subatomic</a:t>
              </a:r>
              <a:r>
                <a:rPr lang="en-US" sz="800">
                  <a:solidFill>
                    <a:schemeClr val="dk1"/>
                  </a:solidFill>
                </a:rPr>
                <a:t> particle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03" name="Google Shape;303;p13"/>
          <p:cNvGrpSpPr/>
          <p:nvPr/>
        </p:nvGrpSpPr>
        <p:grpSpPr>
          <a:xfrm>
            <a:off x="1957775" y="8477275"/>
            <a:ext cx="756000" cy="867605"/>
            <a:chOff x="1729175" y="8477275"/>
            <a:chExt cx="756000" cy="867605"/>
          </a:xfrm>
        </p:grpSpPr>
        <p:cxnSp>
          <p:nvCxnSpPr>
            <p:cNvPr id="304" name="Google Shape;304;p13"/>
            <p:cNvCxnSpPr/>
            <p:nvPr/>
          </p:nvCxnSpPr>
          <p:spPr>
            <a:xfrm>
              <a:off x="2044500" y="88696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05" name="Google Shape;305;p13"/>
            <p:cNvSpPr txBox="1"/>
            <p:nvPr/>
          </p:nvSpPr>
          <p:spPr>
            <a:xfrm>
              <a:off x="1729175" y="8477275"/>
              <a:ext cx="756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highlight>
                    <a:schemeClr val="lt1"/>
                  </a:highlight>
                </a:rPr>
                <a:t>Evaluate the properties of different elements in the periodic table</a:t>
              </a:r>
              <a:endParaRPr sz="8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306" name="Google Shape;306;p13"/>
          <p:cNvGrpSpPr/>
          <p:nvPr/>
        </p:nvGrpSpPr>
        <p:grpSpPr>
          <a:xfrm>
            <a:off x="5782534" y="10732525"/>
            <a:ext cx="868500" cy="860740"/>
            <a:chOff x="6059496" y="10678700"/>
            <a:chExt cx="868500" cy="860740"/>
          </a:xfrm>
        </p:grpSpPr>
        <p:cxnSp>
          <p:nvCxnSpPr>
            <p:cNvPr id="307" name="Google Shape;307;p13"/>
            <p:cNvCxnSpPr/>
            <p:nvPr/>
          </p:nvCxnSpPr>
          <p:spPr>
            <a:xfrm>
              <a:off x="6492875" y="1106424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08" name="Google Shape;308;p13"/>
            <p:cNvSpPr txBox="1"/>
            <p:nvPr/>
          </p:nvSpPr>
          <p:spPr>
            <a:xfrm>
              <a:off x="6059496" y="10678700"/>
              <a:ext cx="868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variation affects an </a:t>
              </a:r>
              <a:r>
                <a:rPr lang="en-US" sz="800">
                  <a:solidFill>
                    <a:schemeClr val="dk1"/>
                  </a:solidFill>
                </a:rPr>
                <a:t>organism's</a:t>
              </a:r>
              <a:r>
                <a:rPr lang="en-US" sz="800">
                  <a:solidFill>
                    <a:schemeClr val="dk1"/>
                  </a:solidFill>
                </a:rPr>
                <a:t> appearance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09" name="Google Shape;309;p13"/>
          <p:cNvGrpSpPr/>
          <p:nvPr/>
        </p:nvGrpSpPr>
        <p:grpSpPr>
          <a:xfrm>
            <a:off x="4048554" y="9422110"/>
            <a:ext cx="1142820" cy="805490"/>
            <a:chOff x="3497513" y="9454896"/>
            <a:chExt cx="933600" cy="805490"/>
          </a:xfrm>
        </p:grpSpPr>
        <p:cxnSp>
          <p:nvCxnSpPr>
            <p:cNvPr id="310" name="Google Shape;310;p13"/>
            <p:cNvCxnSpPr/>
            <p:nvPr/>
          </p:nvCxnSpPr>
          <p:spPr>
            <a:xfrm rot="10800000">
              <a:off x="3790612" y="9454896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11" name="Google Shape;311;p13"/>
            <p:cNvSpPr txBox="1"/>
            <p:nvPr/>
          </p:nvSpPr>
          <p:spPr>
            <a:xfrm>
              <a:off x="3497513" y="9891086"/>
              <a:ext cx="933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highlight>
                    <a:schemeClr val="lt1"/>
                  </a:highlight>
                </a:rPr>
                <a:t>Explain how pressure is increased in liquids and gases.</a:t>
              </a:r>
              <a:endParaRPr sz="8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312" name="Google Shape;312;p13"/>
          <p:cNvGrpSpPr/>
          <p:nvPr/>
        </p:nvGrpSpPr>
        <p:grpSpPr>
          <a:xfrm>
            <a:off x="3042400" y="9405610"/>
            <a:ext cx="716159" cy="802077"/>
            <a:chOff x="2859927" y="9421116"/>
            <a:chExt cx="756000" cy="819366"/>
          </a:xfrm>
        </p:grpSpPr>
        <p:cxnSp>
          <p:nvCxnSpPr>
            <p:cNvPr id="313" name="Google Shape;313;p13"/>
            <p:cNvCxnSpPr/>
            <p:nvPr/>
          </p:nvCxnSpPr>
          <p:spPr>
            <a:xfrm rot="10800000">
              <a:off x="3044687" y="9421116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14" name="Google Shape;314;p13"/>
            <p:cNvSpPr txBox="1"/>
            <p:nvPr/>
          </p:nvSpPr>
          <p:spPr>
            <a:xfrm>
              <a:off x="2859927" y="9863082"/>
              <a:ext cx="756000" cy="3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Identify different forces in society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5755463" y="9363121"/>
            <a:ext cx="1012500" cy="897441"/>
            <a:chOff x="5755463" y="9363121"/>
            <a:chExt cx="1012500" cy="897441"/>
          </a:xfrm>
        </p:grpSpPr>
        <p:cxnSp>
          <p:nvCxnSpPr>
            <p:cNvPr id="316" name="Google Shape;316;p13"/>
            <p:cNvCxnSpPr/>
            <p:nvPr/>
          </p:nvCxnSpPr>
          <p:spPr>
            <a:xfrm rot="10800000">
              <a:off x="5895112" y="9363121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17" name="Google Shape;317;p13"/>
            <p:cNvSpPr txBox="1"/>
            <p:nvPr/>
          </p:nvSpPr>
          <p:spPr>
            <a:xfrm>
              <a:off x="5755463" y="9891263"/>
              <a:ext cx="1012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800">
                  <a:solidFill>
                    <a:schemeClr val="dk1"/>
                  </a:solidFill>
                </a:rPr>
                <a:t>British Science Week - why is science important?</a:t>
              </a:r>
              <a:endParaRPr sz="800">
                <a:solidFill>
                  <a:srgbClr val="FF0000"/>
                </a:solidFill>
              </a:endParaRPr>
            </a:p>
          </p:txBody>
        </p:sp>
      </p:grpSp>
      <p:grpSp>
        <p:nvGrpSpPr>
          <p:cNvPr id="318" name="Google Shape;318;p13"/>
          <p:cNvGrpSpPr/>
          <p:nvPr/>
        </p:nvGrpSpPr>
        <p:grpSpPr>
          <a:xfrm>
            <a:off x="3167600" y="8617867"/>
            <a:ext cx="1012500" cy="749576"/>
            <a:chOff x="2879658" y="8617867"/>
            <a:chExt cx="1012500" cy="749576"/>
          </a:xfrm>
        </p:grpSpPr>
        <p:cxnSp>
          <p:nvCxnSpPr>
            <p:cNvPr id="319" name="Google Shape;319;p13"/>
            <p:cNvCxnSpPr/>
            <p:nvPr/>
          </p:nvCxnSpPr>
          <p:spPr>
            <a:xfrm>
              <a:off x="3369137" y="8892243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20" name="Google Shape;320;p13"/>
            <p:cNvSpPr txBox="1"/>
            <p:nvPr/>
          </p:nvSpPr>
          <p:spPr>
            <a:xfrm>
              <a:off x="2879658" y="8617867"/>
              <a:ext cx="1012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Identify different types of drag forces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21" name="Google Shape;321;p13"/>
          <p:cNvGrpSpPr/>
          <p:nvPr/>
        </p:nvGrpSpPr>
        <p:grpSpPr>
          <a:xfrm>
            <a:off x="4633948" y="8445375"/>
            <a:ext cx="1278000" cy="901180"/>
            <a:chOff x="4633948" y="8445375"/>
            <a:chExt cx="1278000" cy="901180"/>
          </a:xfrm>
        </p:grpSpPr>
        <p:cxnSp>
          <p:nvCxnSpPr>
            <p:cNvPr id="322" name="Google Shape;322;p13"/>
            <p:cNvCxnSpPr/>
            <p:nvPr/>
          </p:nvCxnSpPr>
          <p:spPr>
            <a:xfrm>
              <a:off x="4945358" y="8871355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23" name="Google Shape;323;p13"/>
            <p:cNvSpPr txBox="1"/>
            <p:nvPr/>
          </p:nvSpPr>
          <p:spPr>
            <a:xfrm>
              <a:off x="4633948" y="8445375"/>
              <a:ext cx="1278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Use time to work with your science teacher to practise different retrieval techniques.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24" name="Google Shape;324;p13"/>
          <p:cNvGrpSpPr/>
          <p:nvPr/>
        </p:nvGrpSpPr>
        <p:grpSpPr>
          <a:xfrm>
            <a:off x="6197660" y="8494313"/>
            <a:ext cx="636000" cy="654355"/>
            <a:chOff x="5602335" y="8519475"/>
            <a:chExt cx="636000" cy="654355"/>
          </a:xfrm>
        </p:grpSpPr>
        <p:cxnSp>
          <p:nvCxnSpPr>
            <p:cNvPr id="325" name="Google Shape;325;p13"/>
            <p:cNvCxnSpPr/>
            <p:nvPr/>
          </p:nvCxnSpPr>
          <p:spPr>
            <a:xfrm>
              <a:off x="5988125" y="869863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26" name="Google Shape;326;p13"/>
            <p:cNvSpPr txBox="1"/>
            <p:nvPr/>
          </p:nvSpPr>
          <p:spPr>
            <a:xfrm>
              <a:off x="5602335" y="8519475"/>
              <a:ext cx="63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organisms breathe.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27" name="Google Shape;327;p13"/>
          <p:cNvGrpSpPr/>
          <p:nvPr/>
        </p:nvGrpSpPr>
        <p:grpSpPr>
          <a:xfrm>
            <a:off x="7119383" y="8490425"/>
            <a:ext cx="765892" cy="854455"/>
            <a:chOff x="6509783" y="8490425"/>
            <a:chExt cx="765892" cy="854455"/>
          </a:xfrm>
        </p:grpSpPr>
        <p:cxnSp>
          <p:nvCxnSpPr>
            <p:cNvPr id="328" name="Google Shape;328;p13"/>
            <p:cNvCxnSpPr/>
            <p:nvPr/>
          </p:nvCxnSpPr>
          <p:spPr>
            <a:xfrm>
              <a:off x="6509783" y="88696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29" name="Google Shape;329;p13"/>
            <p:cNvSpPr txBox="1"/>
            <p:nvPr/>
          </p:nvSpPr>
          <p:spPr>
            <a:xfrm>
              <a:off x="6552975" y="8490425"/>
              <a:ext cx="722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 the factors that </a:t>
              </a:r>
              <a:r>
                <a:rPr lang="en-US" sz="800">
                  <a:solidFill>
                    <a:schemeClr val="dk1"/>
                  </a:solidFill>
                </a:rPr>
                <a:t>affect</a:t>
              </a:r>
              <a:r>
                <a:rPr lang="en-US" sz="800">
                  <a:solidFill>
                    <a:schemeClr val="dk1"/>
                  </a:solidFill>
                </a:rPr>
                <a:t> a healthy lifestyle.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30" name="Google Shape;330;p13"/>
          <p:cNvGrpSpPr/>
          <p:nvPr/>
        </p:nvGrpSpPr>
        <p:grpSpPr>
          <a:xfrm>
            <a:off x="8503096" y="7408974"/>
            <a:ext cx="1032104" cy="532127"/>
            <a:chOff x="8503096" y="7408974"/>
            <a:chExt cx="1032104" cy="532127"/>
          </a:xfrm>
        </p:grpSpPr>
        <p:cxnSp>
          <p:nvCxnSpPr>
            <p:cNvPr id="331" name="Google Shape;331;p13"/>
            <p:cNvCxnSpPr/>
            <p:nvPr/>
          </p:nvCxnSpPr>
          <p:spPr>
            <a:xfrm>
              <a:off x="8671246" y="7535407"/>
              <a:ext cx="0" cy="475388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32" name="Google Shape;332;p13"/>
            <p:cNvSpPr txBox="1"/>
            <p:nvPr/>
          </p:nvSpPr>
          <p:spPr>
            <a:xfrm>
              <a:off x="8862300" y="7408974"/>
              <a:ext cx="67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to build an electromagnet.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33" name="Google Shape;333;p13"/>
          <p:cNvGrpSpPr/>
          <p:nvPr/>
        </p:nvGrpSpPr>
        <p:grpSpPr>
          <a:xfrm>
            <a:off x="7564387" y="9283900"/>
            <a:ext cx="914400" cy="1158600"/>
            <a:chOff x="7221425" y="9378088"/>
            <a:chExt cx="914400" cy="1158600"/>
          </a:xfrm>
        </p:grpSpPr>
        <p:cxnSp>
          <p:nvCxnSpPr>
            <p:cNvPr id="334" name="Google Shape;334;p13"/>
            <p:cNvCxnSpPr>
              <a:stCxn id="335" idx="0"/>
            </p:cNvCxnSpPr>
            <p:nvPr/>
          </p:nvCxnSpPr>
          <p:spPr>
            <a:xfrm rot="10800000">
              <a:off x="7675925" y="9378088"/>
              <a:ext cx="2700" cy="5430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35" name="Google Shape;335;p13"/>
            <p:cNvSpPr txBox="1"/>
            <p:nvPr/>
          </p:nvSpPr>
          <p:spPr>
            <a:xfrm>
              <a:off x="7221425" y="9921088"/>
              <a:ext cx="914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Practise</a:t>
              </a:r>
              <a:r>
                <a:rPr lang="en-US" sz="800">
                  <a:solidFill>
                    <a:schemeClr val="dk1"/>
                  </a:solidFill>
                </a:rPr>
                <a:t> more good retrieval activities with teachers to prepare for end of year assessments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36" name="Google Shape;336;p13"/>
          <p:cNvGrpSpPr/>
          <p:nvPr/>
        </p:nvGrpSpPr>
        <p:grpSpPr>
          <a:xfrm>
            <a:off x="8457511" y="9118651"/>
            <a:ext cx="832297" cy="768511"/>
            <a:chOff x="8381311" y="9194851"/>
            <a:chExt cx="832297" cy="768511"/>
          </a:xfrm>
        </p:grpSpPr>
        <p:cxnSp>
          <p:nvCxnSpPr>
            <p:cNvPr id="337" name="Google Shape;337;p13"/>
            <p:cNvCxnSpPr/>
            <p:nvPr/>
          </p:nvCxnSpPr>
          <p:spPr>
            <a:xfrm rot="10800000">
              <a:off x="8549311" y="9125263"/>
              <a:ext cx="0" cy="475176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38" name="Google Shape;338;p13"/>
            <p:cNvSpPr txBox="1"/>
            <p:nvPr/>
          </p:nvSpPr>
          <p:spPr>
            <a:xfrm>
              <a:off x="8453709" y="9594063"/>
              <a:ext cx="759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 what global warming is.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39" name="Google Shape;339;p13"/>
          <p:cNvGrpSpPr/>
          <p:nvPr/>
        </p:nvGrpSpPr>
        <p:grpSpPr>
          <a:xfrm>
            <a:off x="8641075" y="8534748"/>
            <a:ext cx="809700" cy="549401"/>
            <a:chOff x="8641075" y="8534749"/>
            <a:chExt cx="809700" cy="549401"/>
          </a:xfrm>
        </p:grpSpPr>
        <p:cxnSp>
          <p:nvCxnSpPr>
            <p:cNvPr id="340" name="Google Shape;340;p13"/>
            <p:cNvCxnSpPr/>
            <p:nvPr/>
          </p:nvCxnSpPr>
          <p:spPr>
            <a:xfrm>
              <a:off x="8878680" y="8297149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41" name="Google Shape;341;p13"/>
            <p:cNvSpPr txBox="1"/>
            <p:nvPr/>
          </p:nvSpPr>
          <p:spPr>
            <a:xfrm>
              <a:off x="8641075" y="8591550"/>
              <a:ext cx="809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highlight>
                    <a:schemeClr val="lt1"/>
                  </a:highlight>
                </a:rPr>
                <a:t>Explain how we can reduce our negative impact on the planet. </a:t>
              </a:r>
              <a:endParaRPr sz="8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342" name="Google Shape;342;p13"/>
          <p:cNvGrpSpPr/>
          <p:nvPr/>
        </p:nvGrpSpPr>
        <p:grpSpPr>
          <a:xfrm>
            <a:off x="6666753" y="7245461"/>
            <a:ext cx="1085700" cy="966352"/>
            <a:chOff x="6690078" y="7357836"/>
            <a:chExt cx="1085700" cy="966352"/>
          </a:xfrm>
        </p:grpSpPr>
        <p:cxnSp>
          <p:nvCxnSpPr>
            <p:cNvPr id="343" name="Google Shape;343;p13"/>
            <p:cNvCxnSpPr/>
            <p:nvPr/>
          </p:nvCxnSpPr>
          <p:spPr>
            <a:xfrm rot="10800000">
              <a:off x="7294325" y="7357836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44" name="Google Shape;344;p13"/>
            <p:cNvSpPr txBox="1"/>
            <p:nvPr/>
          </p:nvSpPr>
          <p:spPr>
            <a:xfrm>
              <a:off x="6690078" y="7831588"/>
              <a:ext cx="1085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Perform a </a:t>
              </a:r>
              <a:r>
                <a:rPr lang="en-US" sz="800">
                  <a:solidFill>
                    <a:schemeClr val="dk1"/>
                  </a:solidFill>
                </a:rPr>
                <a:t>scientific</a:t>
              </a:r>
              <a:r>
                <a:rPr lang="en-US" sz="800">
                  <a:solidFill>
                    <a:schemeClr val="dk1"/>
                  </a:solidFill>
                </a:rPr>
                <a:t> investigation with your working scientifically skills from Year 7 and 8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45" name="Google Shape;345;p13"/>
          <p:cNvGrpSpPr/>
          <p:nvPr/>
        </p:nvGrpSpPr>
        <p:grpSpPr>
          <a:xfrm>
            <a:off x="5963425" y="7354824"/>
            <a:ext cx="636000" cy="906051"/>
            <a:chOff x="5709537" y="7354824"/>
            <a:chExt cx="636000" cy="906051"/>
          </a:xfrm>
        </p:grpSpPr>
        <p:cxnSp>
          <p:nvCxnSpPr>
            <p:cNvPr id="346" name="Google Shape;346;p13"/>
            <p:cNvCxnSpPr/>
            <p:nvPr/>
          </p:nvCxnSpPr>
          <p:spPr>
            <a:xfrm rot="10800000">
              <a:off x="6214729" y="735482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47" name="Google Shape;347;p13"/>
            <p:cNvSpPr txBox="1"/>
            <p:nvPr/>
          </p:nvSpPr>
          <p:spPr>
            <a:xfrm>
              <a:off x="5709537" y="7645275"/>
              <a:ext cx="636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800">
                  <a:solidFill>
                    <a:schemeClr val="dk1"/>
                  </a:solidFill>
                </a:rPr>
                <a:t>Discuss which data presentation is best for a set of data.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48" name="Google Shape;348;p13"/>
          <p:cNvGrpSpPr/>
          <p:nvPr/>
        </p:nvGrpSpPr>
        <p:grpSpPr>
          <a:xfrm>
            <a:off x="4484204" y="7354824"/>
            <a:ext cx="750300" cy="867488"/>
            <a:chOff x="4458916" y="7354824"/>
            <a:chExt cx="750300" cy="867488"/>
          </a:xfrm>
        </p:grpSpPr>
        <p:cxnSp>
          <p:nvCxnSpPr>
            <p:cNvPr id="349" name="Google Shape;349;p13"/>
            <p:cNvCxnSpPr/>
            <p:nvPr/>
          </p:nvCxnSpPr>
          <p:spPr>
            <a:xfrm rot="10800000">
              <a:off x="4690125" y="735482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50" name="Google Shape;350;p13"/>
            <p:cNvSpPr txBox="1"/>
            <p:nvPr/>
          </p:nvSpPr>
          <p:spPr>
            <a:xfrm>
              <a:off x="4458916" y="7853013"/>
              <a:ext cx="750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A</a:t>
              </a:r>
              <a:r>
                <a:rPr lang="en-US" sz="800">
                  <a:solidFill>
                    <a:schemeClr val="dk1"/>
                  </a:solidFill>
                </a:rPr>
                <a:t>nalyse</a:t>
              </a:r>
              <a:r>
                <a:rPr lang="en-US" sz="800">
                  <a:solidFill>
                    <a:schemeClr val="dk1"/>
                  </a:solidFill>
                </a:rPr>
                <a:t> the evidence for evolution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51" name="Google Shape;351;p13"/>
          <p:cNvGrpSpPr/>
          <p:nvPr/>
        </p:nvGrpSpPr>
        <p:grpSpPr>
          <a:xfrm>
            <a:off x="2751300" y="7335474"/>
            <a:ext cx="1190400" cy="977226"/>
            <a:chOff x="2786575" y="7354824"/>
            <a:chExt cx="1190400" cy="977226"/>
          </a:xfrm>
        </p:grpSpPr>
        <p:cxnSp>
          <p:nvCxnSpPr>
            <p:cNvPr id="352" name="Google Shape;352;p13"/>
            <p:cNvCxnSpPr/>
            <p:nvPr/>
          </p:nvCxnSpPr>
          <p:spPr>
            <a:xfrm rot="10800000">
              <a:off x="3096412" y="735482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53" name="Google Shape;353;p13"/>
            <p:cNvSpPr txBox="1"/>
            <p:nvPr/>
          </p:nvSpPr>
          <p:spPr>
            <a:xfrm>
              <a:off x="2786575" y="7839450"/>
              <a:ext cx="1190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Evaluate how we use </a:t>
              </a:r>
              <a:r>
                <a:rPr lang="en-US" sz="800">
                  <a:solidFill>
                    <a:schemeClr val="dk1"/>
                  </a:solidFill>
                </a:rPr>
                <a:t>the Earth’s natural resources and maintain them for future generations.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54" name="Google Shape;354;p13"/>
          <p:cNvGrpSpPr/>
          <p:nvPr/>
        </p:nvGrpSpPr>
        <p:grpSpPr>
          <a:xfrm>
            <a:off x="1904953" y="7351776"/>
            <a:ext cx="715800" cy="996199"/>
            <a:chOff x="1904953" y="7351776"/>
            <a:chExt cx="715800" cy="996199"/>
          </a:xfrm>
        </p:grpSpPr>
        <p:cxnSp>
          <p:nvCxnSpPr>
            <p:cNvPr id="355" name="Google Shape;355;p13"/>
            <p:cNvCxnSpPr/>
            <p:nvPr/>
          </p:nvCxnSpPr>
          <p:spPr>
            <a:xfrm rot="10800000">
              <a:off x="2370628" y="7351776"/>
              <a:ext cx="0" cy="4755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56" name="Google Shape;356;p13"/>
            <p:cNvSpPr txBox="1"/>
            <p:nvPr/>
          </p:nvSpPr>
          <p:spPr>
            <a:xfrm>
              <a:off x="1904953" y="7855375"/>
              <a:ext cx="715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Complete investigations into separation techniques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57" name="Google Shape;357;p13"/>
          <p:cNvGrpSpPr/>
          <p:nvPr/>
        </p:nvGrpSpPr>
        <p:grpSpPr>
          <a:xfrm>
            <a:off x="6779250" y="6399250"/>
            <a:ext cx="1278000" cy="848199"/>
            <a:chOff x="6626850" y="6399250"/>
            <a:chExt cx="1278000" cy="848199"/>
          </a:xfrm>
        </p:grpSpPr>
        <p:cxnSp>
          <p:nvCxnSpPr>
            <p:cNvPr id="358" name="Google Shape;358;p13"/>
            <p:cNvCxnSpPr/>
            <p:nvPr/>
          </p:nvCxnSpPr>
          <p:spPr>
            <a:xfrm>
              <a:off x="6800524" y="6772249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59" name="Google Shape;359;p13"/>
            <p:cNvSpPr txBox="1"/>
            <p:nvPr/>
          </p:nvSpPr>
          <p:spPr>
            <a:xfrm>
              <a:off x="6626850" y="6399250"/>
              <a:ext cx="1278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Identify outliers in a set of data to ensure data is accurate.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60" name="Google Shape;360;p13"/>
          <p:cNvGrpSpPr/>
          <p:nvPr/>
        </p:nvGrpSpPr>
        <p:grpSpPr>
          <a:xfrm>
            <a:off x="4938266" y="6303083"/>
            <a:ext cx="1050600" cy="866283"/>
            <a:chOff x="5239100" y="6364496"/>
            <a:chExt cx="1050600" cy="866283"/>
          </a:xfrm>
        </p:grpSpPr>
        <p:cxnSp>
          <p:nvCxnSpPr>
            <p:cNvPr id="361" name="Google Shape;361;p13"/>
            <p:cNvCxnSpPr/>
            <p:nvPr/>
          </p:nvCxnSpPr>
          <p:spPr>
            <a:xfrm>
              <a:off x="5764400" y="6755579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62" name="Google Shape;362;p13"/>
            <p:cNvSpPr txBox="1"/>
            <p:nvPr/>
          </p:nvSpPr>
          <p:spPr>
            <a:xfrm>
              <a:off x="5239100" y="6364496"/>
              <a:ext cx="105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cells grow from one cell to a multicellular organism.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63" name="Google Shape;363;p13"/>
          <p:cNvGrpSpPr/>
          <p:nvPr/>
        </p:nvGrpSpPr>
        <p:grpSpPr>
          <a:xfrm>
            <a:off x="3380663" y="6410279"/>
            <a:ext cx="636000" cy="844512"/>
            <a:chOff x="3227000" y="6519142"/>
            <a:chExt cx="636000" cy="844512"/>
          </a:xfrm>
        </p:grpSpPr>
        <p:cxnSp>
          <p:nvCxnSpPr>
            <p:cNvPr id="364" name="Google Shape;364;p13"/>
            <p:cNvCxnSpPr/>
            <p:nvPr/>
          </p:nvCxnSpPr>
          <p:spPr>
            <a:xfrm>
              <a:off x="3665325" y="688845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65" name="Google Shape;365;p13"/>
            <p:cNvSpPr txBox="1"/>
            <p:nvPr/>
          </p:nvSpPr>
          <p:spPr>
            <a:xfrm>
              <a:off x="3227000" y="6519142"/>
              <a:ext cx="63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Investigate different energy stores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66" name="Google Shape;366;p13"/>
          <p:cNvGrpSpPr/>
          <p:nvPr/>
        </p:nvGrpSpPr>
        <p:grpSpPr>
          <a:xfrm>
            <a:off x="354950" y="6873405"/>
            <a:ext cx="915551" cy="743183"/>
            <a:chOff x="260350" y="6687017"/>
            <a:chExt cx="915551" cy="743183"/>
          </a:xfrm>
        </p:grpSpPr>
        <p:cxnSp>
          <p:nvCxnSpPr>
            <p:cNvPr id="367" name="Google Shape;367;p13"/>
            <p:cNvCxnSpPr/>
            <p:nvPr/>
          </p:nvCxnSpPr>
          <p:spPr>
            <a:xfrm rot="10800000">
              <a:off x="981351" y="6585858"/>
              <a:ext cx="0" cy="475319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68" name="Google Shape;368;p13"/>
            <p:cNvSpPr txBox="1"/>
            <p:nvPr/>
          </p:nvSpPr>
          <p:spPr>
            <a:xfrm>
              <a:off x="260350" y="6937600"/>
              <a:ext cx="7503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How do we obtain metals from metal ores?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69" name="Google Shape;369;p13"/>
          <p:cNvGrpSpPr/>
          <p:nvPr/>
        </p:nvGrpSpPr>
        <p:grpSpPr>
          <a:xfrm>
            <a:off x="228925" y="6194588"/>
            <a:ext cx="1041566" cy="615672"/>
            <a:chOff x="155165" y="6274090"/>
            <a:chExt cx="987547" cy="782700"/>
          </a:xfrm>
        </p:grpSpPr>
        <p:cxnSp>
          <p:nvCxnSpPr>
            <p:cNvPr id="370" name="Google Shape;370;p13"/>
            <p:cNvCxnSpPr/>
            <p:nvPr/>
          </p:nvCxnSpPr>
          <p:spPr>
            <a:xfrm rot="10800000">
              <a:off x="905112" y="632737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71" name="Google Shape;371;p13"/>
            <p:cNvSpPr txBox="1"/>
            <p:nvPr/>
          </p:nvSpPr>
          <p:spPr>
            <a:xfrm>
              <a:off x="155165" y="6274090"/>
              <a:ext cx="537600" cy="78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the dangers of the different types of radiation.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72" name="Google Shape;372;p13"/>
          <p:cNvGrpSpPr/>
          <p:nvPr/>
        </p:nvGrpSpPr>
        <p:grpSpPr>
          <a:xfrm>
            <a:off x="284596" y="5451800"/>
            <a:ext cx="969379" cy="615600"/>
            <a:chOff x="169938" y="5153338"/>
            <a:chExt cx="1067245" cy="615600"/>
          </a:xfrm>
        </p:grpSpPr>
        <p:cxnSp>
          <p:nvCxnSpPr>
            <p:cNvPr id="373" name="Google Shape;373;p13"/>
            <p:cNvCxnSpPr>
              <a:endCxn id="374" idx="1"/>
            </p:cNvCxnSpPr>
            <p:nvPr/>
          </p:nvCxnSpPr>
          <p:spPr>
            <a:xfrm>
              <a:off x="592783" y="5436000"/>
              <a:ext cx="644400" cy="510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75" name="Google Shape;375;p13"/>
            <p:cNvSpPr txBox="1"/>
            <p:nvPr/>
          </p:nvSpPr>
          <p:spPr>
            <a:xfrm>
              <a:off x="169938" y="5153338"/>
              <a:ext cx="780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Evaluate how to protect against different diseases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76" name="Google Shape;376;p13"/>
          <p:cNvGrpSpPr/>
          <p:nvPr/>
        </p:nvGrpSpPr>
        <p:grpSpPr>
          <a:xfrm>
            <a:off x="6187299" y="5212080"/>
            <a:ext cx="672900" cy="856670"/>
            <a:chOff x="6102670" y="5212080"/>
            <a:chExt cx="672900" cy="856670"/>
          </a:xfrm>
        </p:grpSpPr>
        <p:cxnSp>
          <p:nvCxnSpPr>
            <p:cNvPr id="377" name="Google Shape;377;p13"/>
            <p:cNvCxnSpPr/>
            <p:nvPr/>
          </p:nvCxnSpPr>
          <p:spPr>
            <a:xfrm rot="10800000">
              <a:off x="6369637" y="52120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78" name="Google Shape;378;p13"/>
            <p:cNvSpPr txBox="1"/>
            <p:nvPr/>
          </p:nvSpPr>
          <p:spPr>
            <a:xfrm>
              <a:off x="6102670" y="5699450"/>
              <a:ext cx="67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Investigate the conservation of mass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79" name="Google Shape;379;p13"/>
          <p:cNvGrpSpPr/>
          <p:nvPr/>
        </p:nvGrpSpPr>
        <p:grpSpPr>
          <a:xfrm>
            <a:off x="4899075" y="5231768"/>
            <a:ext cx="1190400" cy="727182"/>
            <a:chOff x="4822875" y="5231768"/>
            <a:chExt cx="1190400" cy="727182"/>
          </a:xfrm>
        </p:grpSpPr>
        <p:cxnSp>
          <p:nvCxnSpPr>
            <p:cNvPr id="380" name="Google Shape;380;p13"/>
            <p:cNvCxnSpPr/>
            <p:nvPr/>
          </p:nvCxnSpPr>
          <p:spPr>
            <a:xfrm rot="10800000">
              <a:off x="5253195" y="5231768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81" name="Google Shape;381;p13"/>
            <p:cNvSpPr txBox="1"/>
            <p:nvPr/>
          </p:nvSpPr>
          <p:spPr>
            <a:xfrm>
              <a:off x="4822875" y="5712650"/>
              <a:ext cx="1190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 the conservation of energy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82" name="Google Shape;382;p13"/>
          <p:cNvGrpSpPr/>
          <p:nvPr/>
        </p:nvGrpSpPr>
        <p:grpSpPr>
          <a:xfrm>
            <a:off x="4156912" y="4951836"/>
            <a:ext cx="691200" cy="1035051"/>
            <a:chOff x="4052733" y="5022624"/>
            <a:chExt cx="691200" cy="1035051"/>
          </a:xfrm>
        </p:grpSpPr>
        <p:cxnSp>
          <p:nvCxnSpPr>
            <p:cNvPr id="383" name="Google Shape;383;p13"/>
            <p:cNvCxnSpPr/>
            <p:nvPr/>
          </p:nvCxnSpPr>
          <p:spPr>
            <a:xfrm rot="10800000">
              <a:off x="4619525" y="502262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84" name="Google Shape;384;p13"/>
            <p:cNvSpPr txBox="1"/>
            <p:nvPr/>
          </p:nvSpPr>
          <p:spPr>
            <a:xfrm>
              <a:off x="4052733" y="5565075"/>
              <a:ext cx="691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Investigate the five factors that affect a rate of a reaction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85" name="Google Shape;385;p13"/>
          <p:cNvGrpSpPr/>
          <p:nvPr/>
        </p:nvGrpSpPr>
        <p:grpSpPr>
          <a:xfrm>
            <a:off x="3469940" y="5163025"/>
            <a:ext cx="636000" cy="1138800"/>
            <a:chOff x="3397386" y="5103775"/>
            <a:chExt cx="636000" cy="1138800"/>
          </a:xfrm>
        </p:grpSpPr>
        <p:cxnSp>
          <p:nvCxnSpPr>
            <p:cNvPr id="386" name="Google Shape;386;p13"/>
            <p:cNvCxnSpPr>
              <a:stCxn id="387" idx="0"/>
              <a:endCxn id="388" idx="2"/>
            </p:cNvCxnSpPr>
            <p:nvPr/>
          </p:nvCxnSpPr>
          <p:spPr>
            <a:xfrm flipH="1" rot="10800000">
              <a:off x="3715386" y="5103775"/>
              <a:ext cx="12000" cy="523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87" name="Google Shape;387;p13"/>
            <p:cNvSpPr txBox="1"/>
            <p:nvPr/>
          </p:nvSpPr>
          <p:spPr>
            <a:xfrm>
              <a:off x="3397386" y="5626975"/>
              <a:ext cx="636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Analyse the </a:t>
              </a:r>
              <a:r>
                <a:rPr lang="en-US" sz="800">
                  <a:solidFill>
                    <a:schemeClr val="dk1"/>
                  </a:solidFill>
                </a:rPr>
                <a:t>properties</a:t>
              </a:r>
              <a:r>
                <a:rPr lang="en-US" sz="800">
                  <a:solidFill>
                    <a:schemeClr val="dk1"/>
                  </a:solidFill>
                </a:rPr>
                <a:t> of different chemical structures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2387200" y="5346525"/>
            <a:ext cx="1153200" cy="582300"/>
            <a:chOff x="2387200" y="5346525"/>
            <a:chExt cx="1153200" cy="582300"/>
          </a:xfrm>
        </p:grpSpPr>
        <p:cxnSp>
          <p:nvCxnSpPr>
            <p:cNvPr id="390" name="Google Shape;390;p13"/>
            <p:cNvCxnSpPr>
              <a:stCxn id="391" idx="0"/>
              <a:endCxn id="392" idx="2"/>
            </p:cNvCxnSpPr>
            <p:nvPr/>
          </p:nvCxnSpPr>
          <p:spPr>
            <a:xfrm rot="10800000">
              <a:off x="2932900" y="5346525"/>
              <a:ext cx="30900" cy="2130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91" name="Google Shape;391;p13"/>
            <p:cNvSpPr txBox="1"/>
            <p:nvPr/>
          </p:nvSpPr>
          <p:spPr>
            <a:xfrm>
              <a:off x="2387200" y="5559525"/>
              <a:ext cx="1153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Evaluate the importance of a vaccination programme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93" name="Google Shape;393;p13"/>
          <p:cNvGrpSpPr/>
          <p:nvPr/>
        </p:nvGrpSpPr>
        <p:grpSpPr>
          <a:xfrm>
            <a:off x="7005975" y="4999143"/>
            <a:ext cx="561600" cy="1122704"/>
            <a:chOff x="6777375" y="4999143"/>
            <a:chExt cx="561600" cy="1122704"/>
          </a:xfrm>
        </p:grpSpPr>
        <p:cxnSp>
          <p:nvCxnSpPr>
            <p:cNvPr id="394" name="Google Shape;394;p13"/>
            <p:cNvCxnSpPr/>
            <p:nvPr/>
          </p:nvCxnSpPr>
          <p:spPr>
            <a:xfrm rot="10800000">
              <a:off x="7189650" y="4999143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95" name="Google Shape;395;p13"/>
            <p:cNvSpPr txBox="1"/>
            <p:nvPr/>
          </p:nvSpPr>
          <p:spPr>
            <a:xfrm>
              <a:off x="6777375" y="5506247"/>
              <a:ext cx="561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Differentiate between series and parallel circuits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96" name="Google Shape;396;p13"/>
          <p:cNvGrpSpPr/>
          <p:nvPr/>
        </p:nvGrpSpPr>
        <p:grpSpPr>
          <a:xfrm>
            <a:off x="7740763" y="5212080"/>
            <a:ext cx="561600" cy="730920"/>
            <a:chOff x="7740763" y="5212080"/>
            <a:chExt cx="561600" cy="730920"/>
          </a:xfrm>
        </p:grpSpPr>
        <p:cxnSp>
          <p:nvCxnSpPr>
            <p:cNvPr id="397" name="Google Shape;397;p13"/>
            <p:cNvCxnSpPr/>
            <p:nvPr/>
          </p:nvCxnSpPr>
          <p:spPr>
            <a:xfrm rot="10800000">
              <a:off x="7963670" y="52120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398" name="Google Shape;398;p13"/>
            <p:cNvSpPr txBox="1"/>
            <p:nvPr/>
          </p:nvSpPr>
          <p:spPr>
            <a:xfrm>
              <a:off x="7740763" y="5696700"/>
              <a:ext cx="561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Investigate Ohm’s Law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399" name="Google Shape;399;p13"/>
          <p:cNvGrpSpPr/>
          <p:nvPr/>
        </p:nvGrpSpPr>
        <p:grpSpPr>
          <a:xfrm>
            <a:off x="8387275" y="4907676"/>
            <a:ext cx="982800" cy="893786"/>
            <a:chOff x="8387275" y="4907676"/>
            <a:chExt cx="982800" cy="893786"/>
          </a:xfrm>
        </p:grpSpPr>
        <p:cxnSp>
          <p:nvCxnSpPr>
            <p:cNvPr id="400" name="Google Shape;400;p13"/>
            <p:cNvCxnSpPr/>
            <p:nvPr/>
          </p:nvCxnSpPr>
          <p:spPr>
            <a:xfrm rot="10800000">
              <a:off x="8586753" y="4864852"/>
              <a:ext cx="0" cy="475048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01" name="Google Shape;401;p13"/>
            <p:cNvSpPr txBox="1"/>
            <p:nvPr/>
          </p:nvSpPr>
          <p:spPr>
            <a:xfrm>
              <a:off x="8387275" y="5308862"/>
              <a:ext cx="982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</a:t>
              </a:r>
              <a:r>
                <a:rPr lang="en-US" sz="800">
                  <a:solidFill>
                    <a:schemeClr val="dk1"/>
                  </a:solidFill>
                </a:rPr>
                <a:t> the properties of transverse and longitudinal waves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02" name="Google Shape;402;p13"/>
          <p:cNvGrpSpPr/>
          <p:nvPr/>
        </p:nvGrpSpPr>
        <p:grpSpPr>
          <a:xfrm>
            <a:off x="6098797" y="4299300"/>
            <a:ext cx="654000" cy="744600"/>
            <a:chOff x="5879472" y="4302600"/>
            <a:chExt cx="654000" cy="744600"/>
          </a:xfrm>
        </p:grpSpPr>
        <p:cxnSp>
          <p:nvCxnSpPr>
            <p:cNvPr id="403" name="Google Shape;403;p13"/>
            <p:cNvCxnSpPr/>
            <p:nvPr/>
          </p:nvCxnSpPr>
          <p:spPr>
            <a:xfrm>
              <a:off x="6407633" y="457200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04" name="Google Shape;404;p13"/>
            <p:cNvSpPr txBox="1"/>
            <p:nvPr/>
          </p:nvSpPr>
          <p:spPr>
            <a:xfrm>
              <a:off x="5879472" y="4302600"/>
              <a:ext cx="654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Calculate the concentration of different chemicals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05" name="Google Shape;405;p13"/>
          <p:cNvGrpSpPr/>
          <p:nvPr/>
        </p:nvGrpSpPr>
        <p:grpSpPr>
          <a:xfrm>
            <a:off x="5357300" y="4173013"/>
            <a:ext cx="636000" cy="854088"/>
            <a:chOff x="5204900" y="4173013"/>
            <a:chExt cx="636000" cy="854088"/>
          </a:xfrm>
        </p:grpSpPr>
        <p:cxnSp>
          <p:nvCxnSpPr>
            <p:cNvPr id="406" name="Google Shape;406;p13"/>
            <p:cNvCxnSpPr/>
            <p:nvPr/>
          </p:nvCxnSpPr>
          <p:spPr>
            <a:xfrm>
              <a:off x="5730475" y="4611600"/>
              <a:ext cx="12300" cy="4155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07" name="Google Shape;407;p13"/>
            <p:cNvSpPr txBox="1"/>
            <p:nvPr/>
          </p:nvSpPr>
          <p:spPr>
            <a:xfrm>
              <a:off x="5204900" y="4173013"/>
              <a:ext cx="636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Evaluate how we can improve energy </a:t>
              </a:r>
              <a:r>
                <a:rPr lang="en-US" sz="800">
                  <a:solidFill>
                    <a:schemeClr val="dk1"/>
                  </a:solidFill>
                </a:rPr>
                <a:t>usage</a:t>
              </a:r>
              <a:r>
                <a:rPr lang="en-US" sz="800">
                  <a:solidFill>
                    <a:schemeClr val="dk1"/>
                  </a:solidFill>
                </a:rPr>
                <a:t> in society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08" name="Google Shape;408;p13"/>
          <p:cNvGrpSpPr/>
          <p:nvPr/>
        </p:nvGrpSpPr>
        <p:grpSpPr>
          <a:xfrm>
            <a:off x="8451780" y="4285625"/>
            <a:ext cx="1035370" cy="615600"/>
            <a:chOff x="8451780" y="4285625"/>
            <a:chExt cx="1035370" cy="615600"/>
          </a:xfrm>
        </p:grpSpPr>
        <p:cxnSp>
          <p:nvCxnSpPr>
            <p:cNvPr id="409" name="Google Shape;409;p13"/>
            <p:cNvCxnSpPr/>
            <p:nvPr/>
          </p:nvCxnSpPr>
          <p:spPr>
            <a:xfrm>
              <a:off x="8689380" y="4294049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10" name="Google Shape;410;p13"/>
            <p:cNvSpPr txBox="1"/>
            <p:nvPr/>
          </p:nvSpPr>
          <p:spPr>
            <a:xfrm>
              <a:off x="8925550" y="4285625"/>
              <a:ext cx="561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uses of E.M waves in the world today</a:t>
              </a:r>
              <a:r>
                <a:rPr lang="en-US" sz="800">
                  <a:solidFill>
                    <a:schemeClr val="dk1"/>
                  </a:solidFill>
                </a:rPr>
                <a:t>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11" name="Google Shape;411;p13"/>
          <p:cNvGrpSpPr/>
          <p:nvPr/>
        </p:nvGrpSpPr>
        <p:grpSpPr>
          <a:xfrm>
            <a:off x="4564008" y="4179242"/>
            <a:ext cx="654000" cy="867958"/>
            <a:chOff x="4487808" y="4179242"/>
            <a:chExt cx="654000" cy="867958"/>
          </a:xfrm>
        </p:grpSpPr>
        <p:cxnSp>
          <p:nvCxnSpPr>
            <p:cNvPr id="412" name="Google Shape;412;p13"/>
            <p:cNvCxnSpPr/>
            <p:nvPr/>
          </p:nvCxnSpPr>
          <p:spPr>
            <a:xfrm>
              <a:off x="4833975" y="457200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13" name="Google Shape;413;p13"/>
            <p:cNvSpPr txBox="1"/>
            <p:nvPr/>
          </p:nvSpPr>
          <p:spPr>
            <a:xfrm>
              <a:off x="4487808" y="4179242"/>
              <a:ext cx="654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the properties of a reversible reaction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14" name="Google Shape;414;p13"/>
          <p:cNvGrpSpPr/>
          <p:nvPr/>
        </p:nvGrpSpPr>
        <p:grpSpPr>
          <a:xfrm>
            <a:off x="7273400" y="3770275"/>
            <a:ext cx="1400867" cy="615600"/>
            <a:chOff x="7046897" y="3482163"/>
            <a:chExt cx="1654111" cy="615600"/>
          </a:xfrm>
        </p:grpSpPr>
        <p:cxnSp>
          <p:nvCxnSpPr>
            <p:cNvPr id="415" name="Google Shape;415;p13"/>
            <p:cNvCxnSpPr/>
            <p:nvPr/>
          </p:nvCxnSpPr>
          <p:spPr>
            <a:xfrm flipH="1" rot="10800000">
              <a:off x="7732308" y="3772363"/>
              <a:ext cx="968700" cy="117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16" name="Google Shape;416;p13"/>
            <p:cNvSpPr txBox="1"/>
            <p:nvPr/>
          </p:nvSpPr>
          <p:spPr>
            <a:xfrm>
              <a:off x="7046897" y="3482163"/>
              <a:ext cx="1144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 biotic and abiotic factors that impact the biodiversity of an ecosystem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17" name="Google Shape;417;p13"/>
          <p:cNvGrpSpPr/>
          <p:nvPr/>
        </p:nvGrpSpPr>
        <p:grpSpPr>
          <a:xfrm>
            <a:off x="3854438" y="4203900"/>
            <a:ext cx="618300" cy="843300"/>
            <a:chOff x="3778238" y="4203900"/>
            <a:chExt cx="618300" cy="843300"/>
          </a:xfrm>
        </p:grpSpPr>
        <p:cxnSp>
          <p:nvCxnSpPr>
            <p:cNvPr id="418" name="Google Shape;418;p13"/>
            <p:cNvCxnSpPr/>
            <p:nvPr/>
          </p:nvCxnSpPr>
          <p:spPr>
            <a:xfrm>
              <a:off x="4100450" y="457200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19" name="Google Shape;419;p13"/>
            <p:cNvSpPr txBox="1"/>
            <p:nvPr/>
          </p:nvSpPr>
          <p:spPr>
            <a:xfrm>
              <a:off x="3778238" y="4203900"/>
              <a:ext cx="618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the properties of magnetism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20" name="Google Shape;420;p13"/>
          <p:cNvGrpSpPr/>
          <p:nvPr/>
        </p:nvGrpSpPr>
        <p:grpSpPr>
          <a:xfrm>
            <a:off x="2848775" y="4203900"/>
            <a:ext cx="914400" cy="826675"/>
            <a:chOff x="2848775" y="4203900"/>
            <a:chExt cx="914400" cy="826675"/>
          </a:xfrm>
        </p:grpSpPr>
        <p:cxnSp>
          <p:nvCxnSpPr>
            <p:cNvPr id="421" name="Google Shape;421;p13"/>
            <p:cNvCxnSpPr/>
            <p:nvPr/>
          </p:nvCxnSpPr>
          <p:spPr>
            <a:xfrm>
              <a:off x="3400466" y="4555375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22" name="Google Shape;422;p13"/>
            <p:cNvSpPr txBox="1"/>
            <p:nvPr/>
          </p:nvSpPr>
          <p:spPr>
            <a:xfrm>
              <a:off x="2848775" y="4203900"/>
              <a:ext cx="914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 the different types of chemical bonds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23" name="Google Shape;423;p13"/>
          <p:cNvGrpSpPr/>
          <p:nvPr/>
        </p:nvGrpSpPr>
        <p:grpSpPr>
          <a:xfrm>
            <a:off x="2093375" y="4184404"/>
            <a:ext cx="691200" cy="889421"/>
            <a:chOff x="2102125" y="4157779"/>
            <a:chExt cx="691200" cy="889421"/>
          </a:xfrm>
        </p:grpSpPr>
        <p:cxnSp>
          <p:nvCxnSpPr>
            <p:cNvPr id="424" name="Google Shape;424;p13"/>
            <p:cNvCxnSpPr/>
            <p:nvPr/>
          </p:nvCxnSpPr>
          <p:spPr>
            <a:xfrm>
              <a:off x="2610050" y="457200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25" name="Google Shape;425;p13"/>
            <p:cNvSpPr txBox="1"/>
            <p:nvPr/>
          </p:nvSpPr>
          <p:spPr>
            <a:xfrm>
              <a:off x="2102125" y="4157779"/>
              <a:ext cx="691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 different diseases and their causes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26" name="Google Shape;426;p13"/>
          <p:cNvGrpSpPr/>
          <p:nvPr/>
        </p:nvGrpSpPr>
        <p:grpSpPr>
          <a:xfrm>
            <a:off x="8573575" y="3047375"/>
            <a:ext cx="913500" cy="985200"/>
            <a:chOff x="8573575" y="3275975"/>
            <a:chExt cx="913500" cy="985200"/>
          </a:xfrm>
        </p:grpSpPr>
        <p:cxnSp>
          <p:nvCxnSpPr>
            <p:cNvPr id="427" name="Google Shape;427;p13"/>
            <p:cNvCxnSpPr>
              <a:stCxn id="428" idx="1"/>
            </p:cNvCxnSpPr>
            <p:nvPr/>
          </p:nvCxnSpPr>
          <p:spPr>
            <a:xfrm flipH="1">
              <a:off x="8573575" y="3768575"/>
              <a:ext cx="351900" cy="1428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28" name="Google Shape;428;p13"/>
            <p:cNvSpPr txBox="1"/>
            <p:nvPr/>
          </p:nvSpPr>
          <p:spPr>
            <a:xfrm>
              <a:off x="8925475" y="3275975"/>
              <a:ext cx="561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Debate the different things humans can do to improve the biodiversity on Earth.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29" name="Google Shape;429;p13"/>
          <p:cNvGrpSpPr/>
          <p:nvPr/>
        </p:nvGrpSpPr>
        <p:grpSpPr>
          <a:xfrm>
            <a:off x="217500" y="3481798"/>
            <a:ext cx="1143000" cy="833602"/>
            <a:chOff x="217500" y="3481798"/>
            <a:chExt cx="1143000" cy="833602"/>
          </a:xfrm>
        </p:grpSpPr>
        <p:pic>
          <p:nvPicPr>
            <p:cNvPr id="430" name="Google Shape;430;p1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495700" y="348179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Google Shape;431;p13"/>
            <p:cNvSpPr txBox="1"/>
            <p:nvPr/>
          </p:nvSpPr>
          <p:spPr>
            <a:xfrm>
              <a:off x="217500" y="3946100"/>
              <a:ext cx="1143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Continue your Learning Journey through the KS4 national curriculum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32" name="Google Shape;432;p13"/>
          <p:cNvGrpSpPr/>
          <p:nvPr/>
        </p:nvGrpSpPr>
        <p:grpSpPr>
          <a:xfrm>
            <a:off x="8302376" y="2205358"/>
            <a:ext cx="915000" cy="1111542"/>
            <a:chOff x="8302376" y="2205358"/>
            <a:chExt cx="915000" cy="1111542"/>
          </a:xfrm>
        </p:grpSpPr>
        <p:cxnSp>
          <p:nvCxnSpPr>
            <p:cNvPr id="433" name="Google Shape;433;p13"/>
            <p:cNvCxnSpPr/>
            <p:nvPr/>
          </p:nvCxnSpPr>
          <p:spPr>
            <a:xfrm flipH="1">
              <a:off x="8452750" y="2708500"/>
              <a:ext cx="99000" cy="6084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34" name="Google Shape;434;p13"/>
            <p:cNvSpPr txBox="1"/>
            <p:nvPr/>
          </p:nvSpPr>
          <p:spPr>
            <a:xfrm>
              <a:off x="8302376" y="2205358"/>
              <a:ext cx="915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800">
                  <a:solidFill>
                    <a:schemeClr val="dk1"/>
                  </a:solidFill>
                </a:rPr>
                <a:t>Complete your Y10 end-of-year test to show off your learning.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35" name="Google Shape;435;p13"/>
          <p:cNvGrpSpPr/>
          <p:nvPr/>
        </p:nvGrpSpPr>
        <p:grpSpPr>
          <a:xfrm>
            <a:off x="6605959" y="2820978"/>
            <a:ext cx="561600" cy="892510"/>
            <a:chOff x="6580671" y="2820978"/>
            <a:chExt cx="561600" cy="892510"/>
          </a:xfrm>
        </p:grpSpPr>
        <p:cxnSp>
          <p:nvCxnSpPr>
            <p:cNvPr id="436" name="Google Shape;436;p13"/>
            <p:cNvCxnSpPr/>
            <p:nvPr/>
          </p:nvCxnSpPr>
          <p:spPr>
            <a:xfrm rot="10800000">
              <a:off x="6984612" y="2820978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37" name="Google Shape;437;p13"/>
            <p:cNvSpPr txBox="1"/>
            <p:nvPr/>
          </p:nvSpPr>
          <p:spPr>
            <a:xfrm>
              <a:off x="6580671" y="3344188"/>
              <a:ext cx="561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Investigate how to make a salt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sp>
        <p:nvSpPr>
          <p:cNvPr id="438" name="Google Shape;438;p13"/>
          <p:cNvSpPr txBox="1"/>
          <p:nvPr/>
        </p:nvSpPr>
        <p:spPr>
          <a:xfrm>
            <a:off x="4917799" y="3557425"/>
            <a:ext cx="47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Explain factors affecting braking distance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39" name="Google Shape;439;p13"/>
          <p:cNvSpPr txBox="1"/>
          <p:nvPr/>
        </p:nvSpPr>
        <p:spPr>
          <a:xfrm>
            <a:off x="4031288" y="3472050"/>
            <a:ext cx="71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Revise for &amp; sit public GCSE exams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40" name="Google Shape;440;p13"/>
          <p:cNvSpPr txBox="1"/>
          <p:nvPr/>
        </p:nvSpPr>
        <p:spPr>
          <a:xfrm>
            <a:off x="2216592" y="3531991"/>
            <a:ext cx="1644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Consider summer internship &amp; </a:t>
            </a:r>
            <a:r>
              <a:rPr lang="en-US" sz="800">
                <a:solidFill>
                  <a:schemeClr val="dk1"/>
                </a:solidFill>
              </a:rPr>
              <a:t>voluntary</a:t>
            </a:r>
            <a:r>
              <a:rPr lang="en-US" sz="800">
                <a:solidFill>
                  <a:schemeClr val="dk1"/>
                </a:solidFill>
              </a:rPr>
              <a:t> work to enhance learning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69" name="Google Shape;169;p13"/>
          <p:cNvSpPr txBox="1"/>
          <p:nvPr/>
        </p:nvSpPr>
        <p:spPr>
          <a:xfrm>
            <a:off x="306475" y="2812275"/>
            <a:ext cx="101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Continue your education by staring 6th form to study Applie Science </a:t>
            </a:r>
            <a:endParaRPr sz="800">
              <a:solidFill>
                <a:schemeClr val="dk1"/>
              </a:solidFill>
            </a:endParaRPr>
          </a:p>
        </p:txBody>
      </p:sp>
      <p:grpSp>
        <p:nvGrpSpPr>
          <p:cNvPr id="441" name="Google Shape;441;p13"/>
          <p:cNvGrpSpPr/>
          <p:nvPr/>
        </p:nvGrpSpPr>
        <p:grpSpPr>
          <a:xfrm>
            <a:off x="7033675" y="2222250"/>
            <a:ext cx="772500" cy="721775"/>
            <a:chOff x="7033675" y="2222250"/>
            <a:chExt cx="772500" cy="721775"/>
          </a:xfrm>
        </p:grpSpPr>
        <p:cxnSp>
          <p:nvCxnSpPr>
            <p:cNvPr id="442" name="Google Shape;442;p13"/>
            <p:cNvCxnSpPr/>
            <p:nvPr/>
          </p:nvCxnSpPr>
          <p:spPr>
            <a:xfrm flipH="1">
              <a:off x="7138600" y="2636825"/>
              <a:ext cx="17400" cy="307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43" name="Google Shape;443;p13"/>
            <p:cNvSpPr txBox="1"/>
            <p:nvPr/>
          </p:nvSpPr>
          <p:spPr>
            <a:xfrm>
              <a:off x="7033675" y="2222250"/>
              <a:ext cx="772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Evaluate metal extraction techniques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44" name="Google Shape;444;p13"/>
          <p:cNvGrpSpPr/>
          <p:nvPr/>
        </p:nvGrpSpPr>
        <p:grpSpPr>
          <a:xfrm>
            <a:off x="6221838" y="1942125"/>
            <a:ext cx="765900" cy="1006205"/>
            <a:chOff x="6221838" y="1942125"/>
            <a:chExt cx="765900" cy="1006205"/>
          </a:xfrm>
        </p:grpSpPr>
        <p:cxnSp>
          <p:nvCxnSpPr>
            <p:cNvPr id="445" name="Google Shape;445;p13"/>
            <p:cNvCxnSpPr/>
            <p:nvPr/>
          </p:nvCxnSpPr>
          <p:spPr>
            <a:xfrm>
              <a:off x="6799475" y="247313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46" name="Google Shape;446;p13"/>
            <p:cNvSpPr txBox="1"/>
            <p:nvPr/>
          </p:nvSpPr>
          <p:spPr>
            <a:xfrm>
              <a:off x="6221838" y="1942125"/>
              <a:ext cx="765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</a:t>
              </a:r>
              <a:r>
                <a:rPr lang="en-US" sz="800">
                  <a:solidFill>
                    <a:schemeClr val="dk1"/>
                  </a:solidFill>
                </a:rPr>
                <a:t>impulses</a:t>
              </a:r>
              <a:r>
                <a:rPr lang="en-US" sz="800">
                  <a:solidFill>
                    <a:schemeClr val="dk1"/>
                  </a:solidFill>
                </a:rPr>
                <a:t> and hormones are communicated in the body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47" name="Google Shape;447;p13"/>
          <p:cNvGrpSpPr/>
          <p:nvPr/>
        </p:nvGrpSpPr>
        <p:grpSpPr>
          <a:xfrm>
            <a:off x="5353026" y="2053621"/>
            <a:ext cx="561600" cy="945115"/>
            <a:chOff x="5538101" y="2074658"/>
            <a:chExt cx="561600" cy="945115"/>
          </a:xfrm>
        </p:grpSpPr>
        <p:cxnSp>
          <p:nvCxnSpPr>
            <p:cNvPr id="448" name="Google Shape;448;p13"/>
            <p:cNvCxnSpPr/>
            <p:nvPr/>
          </p:nvCxnSpPr>
          <p:spPr>
            <a:xfrm>
              <a:off x="5849375" y="254457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49" name="Google Shape;449;p13"/>
            <p:cNvSpPr txBox="1"/>
            <p:nvPr/>
          </p:nvSpPr>
          <p:spPr>
            <a:xfrm>
              <a:off x="5538101" y="2074658"/>
              <a:ext cx="56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Describe Newton’s three laws of motion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50" name="Google Shape;450;p13"/>
          <p:cNvGrpSpPr/>
          <p:nvPr/>
        </p:nvGrpSpPr>
        <p:grpSpPr>
          <a:xfrm>
            <a:off x="4565675" y="2141325"/>
            <a:ext cx="691200" cy="857405"/>
            <a:chOff x="4631012" y="2162025"/>
            <a:chExt cx="691200" cy="857405"/>
          </a:xfrm>
        </p:grpSpPr>
        <p:cxnSp>
          <p:nvCxnSpPr>
            <p:cNvPr id="451" name="Google Shape;451;p13"/>
            <p:cNvCxnSpPr/>
            <p:nvPr/>
          </p:nvCxnSpPr>
          <p:spPr>
            <a:xfrm>
              <a:off x="4835875" y="254423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52" name="Google Shape;452;p13"/>
            <p:cNvSpPr txBox="1"/>
            <p:nvPr/>
          </p:nvSpPr>
          <p:spPr>
            <a:xfrm>
              <a:off x="4631012" y="2162025"/>
              <a:ext cx="691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Separate</a:t>
              </a:r>
              <a:r>
                <a:rPr lang="en-US" sz="800">
                  <a:solidFill>
                    <a:schemeClr val="dk1"/>
                  </a:solidFill>
                </a:rPr>
                <a:t> dyes based on the Rf value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453" name="Google Shape;453;p13"/>
          <p:cNvGrpSpPr/>
          <p:nvPr/>
        </p:nvGrpSpPr>
        <p:grpSpPr>
          <a:xfrm>
            <a:off x="3817713" y="1583638"/>
            <a:ext cx="691200" cy="1360442"/>
            <a:chOff x="3792425" y="1583638"/>
            <a:chExt cx="691200" cy="1360442"/>
          </a:xfrm>
        </p:grpSpPr>
        <p:cxnSp>
          <p:nvCxnSpPr>
            <p:cNvPr id="454" name="Google Shape;454;p13"/>
            <p:cNvCxnSpPr/>
            <p:nvPr/>
          </p:nvCxnSpPr>
          <p:spPr>
            <a:xfrm>
              <a:off x="4149862" y="2468880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pic>
          <p:nvPicPr>
            <p:cNvPr descr="Image result for prom logo" id="455" name="Google Shape;455;p1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3907759" y="1583638"/>
              <a:ext cx="419450" cy="629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3"/>
            <p:cNvSpPr txBox="1"/>
            <p:nvPr/>
          </p:nvSpPr>
          <p:spPr>
            <a:xfrm>
              <a:off x="3792425" y="2219550"/>
              <a:ext cx="6912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Attend Yr11 Leavers’ event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sp>
        <p:nvSpPr>
          <p:cNvPr id="457" name="Google Shape;457;p13"/>
          <p:cNvSpPr txBox="1"/>
          <p:nvPr/>
        </p:nvSpPr>
        <p:spPr>
          <a:xfrm>
            <a:off x="3101250" y="944250"/>
            <a:ext cx="119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Continue your education by staring 6th form to study Biology A </a:t>
            </a:r>
            <a:r>
              <a:rPr lang="en-US" sz="800">
                <a:solidFill>
                  <a:schemeClr val="dk1"/>
                </a:solidFill>
              </a:rPr>
              <a:t>level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58" name="Google Shape;458;p13"/>
          <p:cNvSpPr txBox="1"/>
          <p:nvPr/>
        </p:nvSpPr>
        <p:spPr>
          <a:xfrm>
            <a:off x="1616275" y="934258"/>
            <a:ext cx="136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Continue your education by staring 6th form to study Chemistry A level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59" name="Google Shape;459;p13"/>
          <p:cNvSpPr txBox="1"/>
          <p:nvPr/>
        </p:nvSpPr>
        <p:spPr>
          <a:xfrm>
            <a:off x="495700" y="1530750"/>
            <a:ext cx="104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Continue your lifelong love of learning &amp; personal </a:t>
            </a:r>
            <a:r>
              <a:rPr lang="en-US" sz="800">
                <a:solidFill>
                  <a:schemeClr val="dk1"/>
                </a:solidFill>
              </a:rPr>
              <a:t>development</a:t>
            </a:r>
            <a:endParaRPr sz="800">
              <a:solidFill>
                <a:schemeClr val="dk1"/>
              </a:solidFill>
            </a:endParaRPr>
          </a:p>
        </p:txBody>
      </p:sp>
      <p:grpSp>
        <p:nvGrpSpPr>
          <p:cNvPr id="460" name="Google Shape;460;p13"/>
          <p:cNvGrpSpPr/>
          <p:nvPr/>
        </p:nvGrpSpPr>
        <p:grpSpPr>
          <a:xfrm>
            <a:off x="3034520" y="12954496"/>
            <a:ext cx="893269" cy="740036"/>
            <a:chOff x="2942386" y="12954250"/>
            <a:chExt cx="738300" cy="740036"/>
          </a:xfrm>
        </p:grpSpPr>
        <p:sp>
          <p:nvSpPr>
            <p:cNvPr id="461" name="Google Shape;461;p13"/>
            <p:cNvSpPr txBox="1"/>
            <p:nvPr/>
          </p:nvSpPr>
          <p:spPr>
            <a:xfrm>
              <a:off x="2942386" y="12954250"/>
              <a:ext cx="738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Fly some drones with the RAF</a:t>
              </a:r>
              <a:endParaRPr sz="800">
                <a:solidFill>
                  <a:schemeClr val="dk1"/>
                </a:solidFill>
              </a:endParaRPr>
            </a:p>
          </p:txBody>
        </p:sp>
        <p:cxnSp>
          <p:nvCxnSpPr>
            <p:cNvPr id="462" name="Google Shape;462;p13"/>
            <p:cNvCxnSpPr/>
            <p:nvPr/>
          </p:nvCxnSpPr>
          <p:spPr>
            <a:xfrm>
              <a:off x="3357250" y="13219086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</p:grpSp>
      <p:grpSp>
        <p:nvGrpSpPr>
          <p:cNvPr id="463" name="Google Shape;463;p13"/>
          <p:cNvGrpSpPr/>
          <p:nvPr/>
        </p:nvGrpSpPr>
        <p:grpSpPr>
          <a:xfrm>
            <a:off x="1104500" y="11593132"/>
            <a:ext cx="1083900" cy="777893"/>
            <a:chOff x="1104500" y="11593132"/>
            <a:chExt cx="1083900" cy="777893"/>
          </a:xfrm>
        </p:grpSpPr>
        <p:sp>
          <p:nvSpPr>
            <p:cNvPr id="464" name="Google Shape;464;p13"/>
            <p:cNvSpPr txBox="1"/>
            <p:nvPr/>
          </p:nvSpPr>
          <p:spPr>
            <a:xfrm>
              <a:off x="1104500" y="12001725"/>
              <a:ext cx="1083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organisms obtain energy through respiration</a:t>
              </a:r>
              <a:endParaRPr sz="800">
                <a:solidFill>
                  <a:schemeClr val="dk1"/>
                </a:solidFill>
              </a:endParaRPr>
            </a:p>
          </p:txBody>
        </p:sp>
        <p:cxnSp>
          <p:nvCxnSpPr>
            <p:cNvPr id="465" name="Google Shape;465;p13"/>
            <p:cNvCxnSpPr/>
            <p:nvPr/>
          </p:nvCxnSpPr>
          <p:spPr>
            <a:xfrm rot="10800000">
              <a:off x="1604262" y="11570875"/>
              <a:ext cx="0" cy="474713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</p:grpSp>
      <p:grpSp>
        <p:nvGrpSpPr>
          <p:cNvPr id="466" name="Google Shape;466;p13"/>
          <p:cNvGrpSpPr/>
          <p:nvPr/>
        </p:nvGrpSpPr>
        <p:grpSpPr>
          <a:xfrm>
            <a:off x="321327" y="9807713"/>
            <a:ext cx="948596" cy="492498"/>
            <a:chOff x="298278" y="9973142"/>
            <a:chExt cx="889365" cy="448500"/>
          </a:xfrm>
        </p:grpSpPr>
        <p:cxnSp>
          <p:nvCxnSpPr>
            <p:cNvPr id="467" name="Google Shape;467;p13"/>
            <p:cNvCxnSpPr/>
            <p:nvPr/>
          </p:nvCxnSpPr>
          <p:spPr>
            <a:xfrm rot="10800000">
              <a:off x="950042" y="986303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468" name="Google Shape;468;p13"/>
            <p:cNvSpPr txBox="1"/>
            <p:nvPr/>
          </p:nvSpPr>
          <p:spPr>
            <a:xfrm>
              <a:off x="298278" y="9973142"/>
              <a:ext cx="5997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to maintain a healthy balanced diet. 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pic>
        <p:nvPicPr>
          <p:cNvPr id="469" name="Google Shape;469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97648" y="13664775"/>
            <a:ext cx="691200" cy="46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098799" y="13905046"/>
            <a:ext cx="516300" cy="38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419465" y="12644947"/>
            <a:ext cx="475200" cy="2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3"/>
          <p:cNvPicPr preferRelativeResize="0"/>
          <p:nvPr/>
        </p:nvPicPr>
        <p:blipFill rotWithShape="1">
          <a:blip r:embed="rId22">
            <a:alphaModFix/>
          </a:blip>
          <a:srcRect b="0" l="0" r="0" t="12747"/>
          <a:stretch/>
        </p:blipFill>
        <p:spPr>
          <a:xfrm>
            <a:off x="1323400" y="12682454"/>
            <a:ext cx="561600" cy="357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680425" y="13536625"/>
            <a:ext cx="567025" cy="31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739225" y="13357648"/>
            <a:ext cx="636025" cy="39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3"/>
          <p:cNvPicPr preferRelativeResize="0"/>
          <p:nvPr/>
        </p:nvPicPr>
        <p:blipFill rotWithShape="1">
          <a:blip r:embed="rId25">
            <a:alphaModFix/>
          </a:blip>
          <a:srcRect b="29606" l="0" r="0" t="5723"/>
          <a:stretch/>
        </p:blipFill>
        <p:spPr>
          <a:xfrm>
            <a:off x="4661050" y="15169625"/>
            <a:ext cx="914400" cy="4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239025" y="13728862"/>
            <a:ext cx="366925" cy="52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189625" y="12598175"/>
            <a:ext cx="759851" cy="3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610962" y="14408433"/>
            <a:ext cx="618300" cy="6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3"/>
          <p:cNvPicPr preferRelativeResize="0"/>
          <p:nvPr/>
        </p:nvPicPr>
        <p:blipFill rotWithShape="1">
          <a:blip r:embed="rId29">
            <a:alphaModFix/>
          </a:blip>
          <a:srcRect b="18227" l="0" r="0" t="0"/>
          <a:stretch/>
        </p:blipFill>
        <p:spPr>
          <a:xfrm>
            <a:off x="7458150" y="13643850"/>
            <a:ext cx="772500" cy="5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8624048" y="10684125"/>
            <a:ext cx="780000" cy="4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9007375" y="11272200"/>
            <a:ext cx="457199" cy="47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8807288" y="13286907"/>
            <a:ext cx="618300" cy="53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7129125" y="11789776"/>
            <a:ext cx="780000" cy="33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6568050" y="10262383"/>
            <a:ext cx="759849" cy="43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935925" y="10274688"/>
            <a:ext cx="750300" cy="4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3"/>
          <p:cNvPicPr preferRelativeResize="0"/>
          <p:nvPr/>
        </p:nvPicPr>
        <p:blipFill rotWithShape="1">
          <a:blip r:embed="rId36">
            <a:alphaModFix/>
          </a:blip>
          <a:srcRect b="16768" l="14052" r="0" t="9490"/>
          <a:stretch/>
        </p:blipFill>
        <p:spPr>
          <a:xfrm>
            <a:off x="6077351" y="11612905"/>
            <a:ext cx="759849" cy="36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3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3381200" y="10282239"/>
            <a:ext cx="672900" cy="50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1556900" y="11205806"/>
            <a:ext cx="457200" cy="350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251150" y="12212550"/>
            <a:ext cx="780000" cy="8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061788" y="10236838"/>
            <a:ext cx="846075" cy="630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unhealthy diet" id="491" name="Google Shape;491;p13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321975" y="9310757"/>
            <a:ext cx="800650" cy="50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3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87125" y="8131150"/>
            <a:ext cx="948600" cy="5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3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770975" y="9425626"/>
            <a:ext cx="1085699" cy="6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3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3355850" y="9196224"/>
            <a:ext cx="846075" cy="4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3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4888225" y="9272527"/>
            <a:ext cx="735050" cy="55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845823" y="10313525"/>
            <a:ext cx="644739" cy="4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3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6667175" y="9227375"/>
            <a:ext cx="846075" cy="97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3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8560375" y="9920525"/>
            <a:ext cx="846075" cy="479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3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8586850" y="8011163"/>
            <a:ext cx="884700" cy="44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3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9108325" y="7019721"/>
            <a:ext cx="366925" cy="31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3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6126841" y="6785474"/>
            <a:ext cx="772500" cy="43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3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5136098" y="7191184"/>
            <a:ext cx="779999" cy="43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3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4272926" y="6740475"/>
            <a:ext cx="837900" cy="552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p13"/>
          <p:cNvGrpSpPr/>
          <p:nvPr/>
        </p:nvGrpSpPr>
        <p:grpSpPr>
          <a:xfrm>
            <a:off x="2032999" y="6414487"/>
            <a:ext cx="988500" cy="838879"/>
            <a:chOff x="3235762" y="6412025"/>
            <a:chExt cx="988500" cy="838879"/>
          </a:xfrm>
        </p:grpSpPr>
        <p:cxnSp>
          <p:nvCxnSpPr>
            <p:cNvPr id="505" name="Google Shape;505;p13"/>
            <p:cNvCxnSpPr/>
            <p:nvPr/>
          </p:nvCxnSpPr>
          <p:spPr>
            <a:xfrm>
              <a:off x="3698200" y="6775704"/>
              <a:ext cx="0" cy="475200"/>
            </a:xfrm>
            <a:prstGeom prst="straightConnector1">
              <a:avLst/>
            </a:prstGeom>
            <a:noFill/>
            <a:ln cap="flat" cmpd="sng" w="19050">
              <a:solidFill>
                <a:srgbClr val="00B0F0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506" name="Google Shape;506;p13"/>
            <p:cNvSpPr txBox="1"/>
            <p:nvPr/>
          </p:nvSpPr>
          <p:spPr>
            <a:xfrm>
              <a:off x="3235762" y="6412025"/>
              <a:ext cx="988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</a:rPr>
                <a:t>Explain how substances </a:t>
              </a:r>
              <a:r>
                <a:rPr lang="en-US" sz="800">
                  <a:solidFill>
                    <a:schemeClr val="dk1"/>
                  </a:solidFill>
                </a:rPr>
                <a:t>are</a:t>
              </a:r>
              <a:r>
                <a:rPr lang="en-US" sz="800">
                  <a:solidFill>
                    <a:schemeClr val="dk1"/>
                  </a:solidFill>
                </a:rPr>
                <a:t> </a:t>
              </a:r>
              <a:r>
                <a:rPr lang="en-US" sz="800">
                  <a:solidFill>
                    <a:schemeClr val="dk1"/>
                  </a:solidFill>
                </a:rPr>
                <a:t>transported in</a:t>
              </a:r>
              <a:r>
                <a:rPr lang="en-US" sz="800">
                  <a:solidFill>
                    <a:schemeClr val="dk1"/>
                  </a:solidFill>
                </a:rPr>
                <a:t> and out of cells</a:t>
              </a:r>
              <a:endParaRPr sz="800">
                <a:solidFill>
                  <a:schemeClr val="dk1"/>
                </a:solidFill>
              </a:endParaRPr>
            </a:p>
          </p:txBody>
        </p:sp>
      </p:grpSp>
      <p:pic>
        <p:nvPicPr>
          <p:cNvPr id="507" name="Google Shape;507;p13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3438625" y="7300308"/>
            <a:ext cx="722701" cy="36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3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2739249" y="6943409"/>
            <a:ext cx="636001" cy="31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3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1756101" y="7225767"/>
            <a:ext cx="561600" cy="36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3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1311850" y="6690294"/>
            <a:ext cx="457200" cy="30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3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752249" y="6039814"/>
            <a:ext cx="366924" cy="36692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3"/>
          <p:cNvSpPr txBox="1"/>
          <p:nvPr/>
        </p:nvSpPr>
        <p:spPr>
          <a:xfrm>
            <a:off x="1647500" y="5965138"/>
            <a:ext cx="102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Explain how electricity is generated and used in the home.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513" name="Google Shape;513;p13"/>
          <p:cNvCxnSpPr/>
          <p:nvPr/>
        </p:nvCxnSpPr>
        <p:spPr>
          <a:xfrm>
            <a:off x="1404343" y="5893849"/>
            <a:ext cx="0" cy="475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pic>
        <p:nvPicPr>
          <p:cNvPr id="514" name="Google Shape;514;p13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2800130" y="6249642"/>
            <a:ext cx="457200" cy="36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3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1253975" y="5627525"/>
            <a:ext cx="406864" cy="3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13"/>
          <p:cNvSpPr txBox="1"/>
          <p:nvPr/>
        </p:nvSpPr>
        <p:spPr>
          <a:xfrm>
            <a:off x="8413450" y="6661475"/>
            <a:ext cx="101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Complete your Y8 end-of-year test to show off your learning.</a:t>
            </a:r>
            <a:endParaRPr sz="800">
              <a:solidFill>
                <a:srgbClr val="FF0000"/>
              </a:solidFill>
            </a:endParaRPr>
          </a:p>
        </p:txBody>
      </p:sp>
      <p:cxnSp>
        <p:nvCxnSpPr>
          <p:cNvPr id="516" name="Google Shape;516;p13"/>
          <p:cNvCxnSpPr/>
          <p:nvPr/>
        </p:nvCxnSpPr>
        <p:spPr>
          <a:xfrm flipH="1">
            <a:off x="8414625" y="7161575"/>
            <a:ext cx="241800" cy="397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517" name="Google Shape;517;p13"/>
          <p:cNvSpPr txBox="1"/>
          <p:nvPr/>
        </p:nvSpPr>
        <p:spPr>
          <a:xfrm>
            <a:off x="266000" y="4863800"/>
            <a:ext cx="75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Complete your Y9 end-of-year test to show off your learning.</a:t>
            </a:r>
            <a:endParaRPr sz="800">
              <a:solidFill>
                <a:srgbClr val="FF0000"/>
              </a:solidFill>
            </a:endParaRPr>
          </a:p>
        </p:txBody>
      </p:sp>
      <p:cxnSp>
        <p:nvCxnSpPr>
          <p:cNvPr id="518" name="Google Shape;518;p13"/>
          <p:cNvCxnSpPr/>
          <p:nvPr/>
        </p:nvCxnSpPr>
        <p:spPr>
          <a:xfrm>
            <a:off x="913825" y="5272275"/>
            <a:ext cx="301800" cy="216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pic>
        <p:nvPicPr>
          <p:cNvPr id="392" name="Google Shape;392;p13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2651988" y="4890195"/>
            <a:ext cx="561600" cy="45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3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3490825" y="4765098"/>
            <a:ext cx="618301" cy="3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3"/>
          <p:cNvPicPr preferRelativeResize="0"/>
          <p:nvPr/>
        </p:nvPicPr>
        <p:blipFill>
          <a:blip r:embed="rId62">
            <a:alphaModFix/>
          </a:blip>
          <a:stretch>
            <a:fillRect/>
          </a:stretch>
        </p:blipFill>
        <p:spPr>
          <a:xfrm>
            <a:off x="4120826" y="5999848"/>
            <a:ext cx="618301" cy="34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3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5549803" y="5114526"/>
            <a:ext cx="750300" cy="39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3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6188025" y="6084949"/>
            <a:ext cx="561576" cy="281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3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6559600" y="5045563"/>
            <a:ext cx="366925" cy="38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3"/>
          <p:cNvPicPr preferRelativeResize="0"/>
          <p:nvPr/>
        </p:nvPicPr>
        <p:blipFill rotWithShape="1">
          <a:blip r:embed="rId66">
            <a:alphaModFix/>
          </a:blip>
          <a:srcRect b="0" l="0" r="0" t="8382"/>
          <a:stretch/>
        </p:blipFill>
        <p:spPr>
          <a:xfrm>
            <a:off x="6877851" y="4442600"/>
            <a:ext cx="672899" cy="4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3"/>
          <p:cNvPicPr preferRelativeResize="0"/>
          <p:nvPr/>
        </p:nvPicPr>
        <p:blipFill>
          <a:blip r:embed="rId67">
            <a:alphaModFix/>
          </a:blip>
          <a:stretch>
            <a:fillRect/>
          </a:stretch>
        </p:blipFill>
        <p:spPr>
          <a:xfrm>
            <a:off x="8033989" y="5982512"/>
            <a:ext cx="897851" cy="47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3"/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7820747" y="4666578"/>
            <a:ext cx="567025" cy="37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3"/>
          <p:cNvPicPr preferRelativeResize="0"/>
          <p:nvPr/>
        </p:nvPicPr>
        <p:blipFill>
          <a:blip r:embed="rId69">
            <a:alphaModFix/>
          </a:blip>
          <a:stretch>
            <a:fillRect/>
          </a:stretch>
        </p:blipFill>
        <p:spPr>
          <a:xfrm>
            <a:off x="8915540" y="5008015"/>
            <a:ext cx="516300" cy="3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3"/>
          <p:cNvPicPr preferRelativeResize="0"/>
          <p:nvPr/>
        </p:nvPicPr>
        <p:blipFill>
          <a:blip r:embed="rId70">
            <a:alphaModFix/>
          </a:blip>
          <a:stretch>
            <a:fillRect/>
          </a:stretch>
        </p:blipFill>
        <p:spPr>
          <a:xfrm>
            <a:off x="8794699" y="2598678"/>
            <a:ext cx="643500" cy="36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3"/>
          <p:cNvPicPr preferRelativeResize="0"/>
          <p:nvPr/>
        </p:nvPicPr>
        <p:blipFill>
          <a:blip r:embed="rId71">
            <a:alphaModFix/>
          </a:blip>
          <a:stretch>
            <a:fillRect/>
          </a:stretch>
        </p:blipFill>
        <p:spPr>
          <a:xfrm>
            <a:off x="3167604" y="226164"/>
            <a:ext cx="1190400" cy="66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3"/>
          <p:cNvPicPr preferRelativeResize="0"/>
          <p:nvPr/>
        </p:nvPicPr>
        <p:blipFill>
          <a:blip r:embed="rId72">
            <a:alphaModFix/>
          </a:blip>
          <a:stretch>
            <a:fillRect/>
          </a:stretch>
        </p:blipFill>
        <p:spPr>
          <a:xfrm>
            <a:off x="1813921" y="194940"/>
            <a:ext cx="897850" cy="70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3"/>
          <p:cNvPicPr preferRelativeResize="0"/>
          <p:nvPr/>
        </p:nvPicPr>
        <p:blipFill>
          <a:blip r:embed="rId73">
            <a:alphaModFix/>
          </a:blip>
          <a:stretch>
            <a:fillRect/>
          </a:stretch>
        </p:blipFill>
        <p:spPr>
          <a:xfrm>
            <a:off x="259301" y="2064510"/>
            <a:ext cx="1278024" cy="57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3"/>
          <p:cNvPicPr preferRelativeResize="0"/>
          <p:nvPr/>
        </p:nvPicPr>
        <p:blipFill>
          <a:blip r:embed="rId74">
            <a:alphaModFix/>
          </a:blip>
          <a:stretch>
            <a:fillRect/>
          </a:stretch>
        </p:blipFill>
        <p:spPr>
          <a:xfrm>
            <a:off x="7327896" y="1541731"/>
            <a:ext cx="868152" cy="560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3"/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>
            <a:off x="6401865" y="3760100"/>
            <a:ext cx="780001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3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4484201" y="1676254"/>
            <a:ext cx="561600" cy="36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3"/>
          <p:cNvPicPr preferRelativeResize="0"/>
          <p:nvPr/>
        </p:nvPicPr>
        <p:blipFill>
          <a:blip r:embed="rId76">
            <a:alphaModFix/>
          </a:blip>
          <a:stretch>
            <a:fillRect/>
          </a:stretch>
        </p:blipFill>
        <p:spPr>
          <a:xfrm>
            <a:off x="6102337" y="1109037"/>
            <a:ext cx="1085700" cy="784596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3"/>
          <p:cNvSpPr txBox="1"/>
          <p:nvPr/>
        </p:nvSpPr>
        <p:spPr>
          <a:xfrm>
            <a:off x="5739750" y="3316900"/>
            <a:ext cx="654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Investigate reaction times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536" name="Google Shape;536;p13"/>
          <p:cNvCxnSpPr/>
          <p:nvPr/>
        </p:nvCxnSpPr>
        <p:spPr>
          <a:xfrm rot="10800000">
            <a:off x="6175937" y="2923378"/>
            <a:ext cx="0" cy="475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pic>
        <p:nvPicPr>
          <p:cNvPr id="537" name="Google Shape;537;p13"/>
          <p:cNvPicPr preferRelativeResize="0"/>
          <p:nvPr/>
        </p:nvPicPr>
        <p:blipFill>
          <a:blip r:embed="rId77">
            <a:alphaModFix/>
          </a:blip>
          <a:stretch>
            <a:fillRect/>
          </a:stretch>
        </p:blipFill>
        <p:spPr>
          <a:xfrm>
            <a:off x="5169204" y="1334175"/>
            <a:ext cx="809700" cy="60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3"/>
          <p:cNvPicPr preferRelativeResize="0"/>
          <p:nvPr/>
        </p:nvPicPr>
        <p:blipFill>
          <a:blip r:embed="rId78">
            <a:alphaModFix/>
          </a:blip>
          <a:stretch>
            <a:fillRect/>
          </a:stretch>
        </p:blipFill>
        <p:spPr>
          <a:xfrm>
            <a:off x="4867088" y="2694023"/>
            <a:ext cx="691200" cy="30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3"/>
          <p:cNvPicPr preferRelativeResize="0"/>
          <p:nvPr/>
        </p:nvPicPr>
        <p:blipFill>
          <a:blip r:embed="rId79">
            <a:alphaModFix/>
          </a:blip>
          <a:stretch>
            <a:fillRect/>
          </a:stretch>
        </p:blipFill>
        <p:spPr>
          <a:xfrm>
            <a:off x="5394775" y="3578526"/>
            <a:ext cx="915550" cy="5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